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4" r:id="rId10"/>
    <p:sldId id="266" r:id="rId11"/>
    <p:sldId id="267" r:id="rId12"/>
    <p:sldId id="268" r:id="rId13"/>
    <p:sldId id="269" r:id="rId14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4197F51D-E590-4ED8-854F-F14EA70A9313}" type="datetimeFigureOut">
              <a:rPr lang="en-CA" smtClean="0"/>
              <a:t>2020-09-30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4632A4EA-519E-4BD5-B621-422D47ABCC4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133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alberta.ca/before-you-apply/what-you-contribut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Financing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Scholarships, Bursaries, and Student Loans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167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Bursaries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Unlike student loans, no repayment is required.</a:t>
            </a:r>
          </a:p>
          <a:p>
            <a:r>
              <a:rPr lang="en-CA" dirty="0" smtClean="0"/>
              <a:t>Awards are based on financial need.</a:t>
            </a:r>
          </a:p>
          <a:p>
            <a:r>
              <a:rPr lang="en-CA" dirty="0" smtClean="0"/>
              <a:t>Personal and parental financial information is required.</a:t>
            </a:r>
          </a:p>
          <a:p>
            <a:r>
              <a:rPr lang="en-CA" dirty="0" smtClean="0"/>
              <a:t>Local: Carl Sorenson and Ellen E. Thompson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301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Grants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Alberta Student Loans no longer have grant money, but some Canada Student Loans still do.</a:t>
            </a:r>
          </a:p>
          <a:p>
            <a:r>
              <a:rPr lang="en-CA" dirty="0" smtClean="0"/>
              <a:t>Means no repayment on parts of the loan, often based on academic achievement or financial need.</a:t>
            </a:r>
          </a:p>
          <a:p>
            <a:r>
              <a:rPr lang="en-CA" dirty="0" smtClean="0"/>
              <a:t>Find other grants at studentaid.alberta.ca</a:t>
            </a:r>
          </a:p>
          <a:p>
            <a:pPr lvl="1"/>
            <a:r>
              <a:rPr lang="en-CA" dirty="0" smtClean="0"/>
              <a:t>Low-income families</a:t>
            </a:r>
          </a:p>
          <a:p>
            <a:pPr lvl="1"/>
            <a:r>
              <a:rPr lang="en-CA" dirty="0" smtClean="0"/>
              <a:t>Middle-income families</a:t>
            </a:r>
          </a:p>
          <a:p>
            <a:pPr lvl="1"/>
            <a:r>
              <a:rPr lang="en-CA" dirty="0" smtClean="0"/>
              <a:t>Students with dependants</a:t>
            </a:r>
          </a:p>
          <a:p>
            <a:pPr lvl="1"/>
            <a:r>
              <a:rPr lang="en-CA" dirty="0" smtClean="0"/>
              <a:t>Part-time students</a:t>
            </a:r>
          </a:p>
          <a:p>
            <a:pPr lvl="1"/>
            <a:r>
              <a:rPr lang="en-CA" dirty="0" smtClean="0"/>
              <a:t>Students with permanent disabilities.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9137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Working while at PSI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Heavier course load (5 classes per semester to graduate in </a:t>
            </a:r>
            <a:r>
              <a:rPr lang="en-CA" dirty="0" smtClean="0"/>
              <a:t>2-4 </a:t>
            </a:r>
            <a:r>
              <a:rPr lang="en-CA" dirty="0" smtClean="0"/>
              <a:t>years typically, but varies based on school and program).</a:t>
            </a:r>
          </a:p>
          <a:p>
            <a:r>
              <a:rPr lang="en-CA" dirty="0" smtClean="0"/>
              <a:t>Try to have at least the 1</a:t>
            </a:r>
            <a:r>
              <a:rPr lang="en-CA" baseline="30000" dirty="0" smtClean="0"/>
              <a:t>st</a:t>
            </a:r>
            <a:r>
              <a:rPr lang="en-CA" dirty="0" smtClean="0"/>
              <a:t> semester without work so you can adjust.</a:t>
            </a:r>
          </a:p>
          <a:p>
            <a:r>
              <a:rPr lang="en-CA" dirty="0" smtClean="0"/>
              <a:t>Working on campus or near where you live means less travel time and cost.</a:t>
            </a:r>
          </a:p>
          <a:p>
            <a:r>
              <a:rPr lang="en-CA" dirty="0" smtClean="0"/>
              <a:t>Work where you get extra benefits: </a:t>
            </a:r>
          </a:p>
          <a:p>
            <a:pPr lvl="1"/>
            <a:r>
              <a:rPr lang="en-CA" dirty="0" smtClean="0"/>
              <a:t>Food and beverage</a:t>
            </a:r>
          </a:p>
          <a:p>
            <a:pPr lvl="1"/>
            <a:r>
              <a:rPr lang="en-CA" dirty="0" smtClean="0"/>
              <a:t>Clothing discounts</a:t>
            </a:r>
          </a:p>
          <a:p>
            <a:pPr lvl="1"/>
            <a:r>
              <a:rPr lang="en-CA" dirty="0" smtClean="0"/>
              <a:t>Free rent for managing a building</a:t>
            </a:r>
          </a:p>
          <a:p>
            <a:pPr lvl="1"/>
            <a:r>
              <a:rPr lang="en-CA" dirty="0" smtClean="0"/>
              <a:t>Rent discount for landscaping, shovelling, cleaning, security, etc.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9843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Beyond First Year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There are many, many opportunities after your first year, but you must search and apply.</a:t>
            </a:r>
          </a:p>
          <a:p>
            <a:r>
              <a:rPr lang="en-CA" dirty="0" smtClean="0"/>
              <a:t>Any volunteering you are able to do while at PSI will help your chances of receiving scholarships</a:t>
            </a:r>
            <a:r>
              <a:rPr lang="en-CA" smtClean="0"/>
              <a:t>: charity work, </a:t>
            </a:r>
            <a:r>
              <a:rPr lang="en-CA" dirty="0" smtClean="0"/>
              <a:t>coaching, tutoring, Student Union events, community volunteering – the possibilities are endless.</a:t>
            </a:r>
          </a:p>
          <a:p>
            <a:r>
              <a:rPr lang="en-CA" dirty="0" smtClean="0"/>
              <a:t>Most PSIs have student aid offices, often located in the Student Union Buildings – use their resources to help connect you to many financial opportunities.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438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Scholarships: Institutions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</a:t>
            </a:r>
            <a:r>
              <a:rPr lang="en-CA" dirty="0" smtClean="0"/>
              <a:t>are considered </a:t>
            </a:r>
            <a:r>
              <a:rPr lang="en-CA" dirty="0" smtClean="0"/>
              <a:t>for entrance scholarships at most PSIs just by submitting your application.  You can often get $500-$1500 if your average is over 80-85%.</a:t>
            </a:r>
          </a:p>
          <a:p>
            <a:r>
              <a:rPr lang="en-CA" dirty="0" smtClean="0"/>
              <a:t>Major scholarship deadlines are usually December 15.  These scholarships are </a:t>
            </a:r>
            <a:r>
              <a:rPr lang="en-CA" dirty="0" smtClean="0"/>
              <a:t>worth </a:t>
            </a:r>
            <a:r>
              <a:rPr lang="en-CA" dirty="0" smtClean="0"/>
              <a:t>$5000-$20,000 and require lots of community/school/leadership involvement across all three years of high school in addition to excellent marks</a:t>
            </a:r>
            <a:r>
              <a:rPr lang="en-CA" dirty="0" smtClean="0"/>
              <a:t>.  These require a separate application and process.</a:t>
            </a:r>
            <a:endParaRPr lang="en-CA" dirty="0" smtClean="0"/>
          </a:p>
          <a:p>
            <a:r>
              <a:rPr lang="en-CA" dirty="0" smtClean="0"/>
              <a:t>Searching your PSI’s website is usually the best way to find these scholarships.  Some, like SAIT, have program specific scholarships.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241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Scholarships: Searching Online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Top scholarship websites:</a:t>
            </a:r>
          </a:p>
          <a:p>
            <a:pPr lvl="1"/>
            <a:r>
              <a:rPr lang="en-CA" dirty="0" smtClean="0"/>
              <a:t>Alis.alberta.ca</a:t>
            </a:r>
          </a:p>
          <a:p>
            <a:pPr lvl="1"/>
            <a:r>
              <a:rPr lang="en-CA" dirty="0" smtClean="0"/>
              <a:t>Scholarshipscanada.com</a:t>
            </a:r>
          </a:p>
          <a:p>
            <a:pPr lvl="1"/>
            <a:r>
              <a:rPr lang="en-CA" dirty="0" smtClean="0"/>
              <a:t>Studentawards.com</a:t>
            </a:r>
          </a:p>
          <a:p>
            <a:pPr lvl="1"/>
            <a:r>
              <a:rPr lang="en-CA" dirty="0" smtClean="0"/>
              <a:t>Studentaid.alberta.ca</a:t>
            </a:r>
          </a:p>
          <a:p>
            <a:pPr lvl="1"/>
            <a:r>
              <a:rPr lang="en-CA" dirty="0" smtClean="0"/>
              <a:t>CanLearn.ca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257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Scholarships: Close to Home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Where do your parents work?  </a:t>
            </a:r>
            <a:endParaRPr lang="en-CA" dirty="0"/>
          </a:p>
          <a:p>
            <a:r>
              <a:rPr lang="en-CA" dirty="0" smtClean="0"/>
              <a:t>Where do your grandparents work?</a:t>
            </a:r>
          </a:p>
          <a:p>
            <a:r>
              <a:rPr lang="en-CA" dirty="0" smtClean="0"/>
              <a:t>Any military service in family?</a:t>
            </a:r>
          </a:p>
          <a:p>
            <a:r>
              <a:rPr lang="en-CA" dirty="0" smtClean="0"/>
              <a:t>Any specific health issues – diabetes, hearing impaired, celiac, </a:t>
            </a:r>
            <a:r>
              <a:rPr lang="en-CA" dirty="0" err="1" smtClean="0"/>
              <a:t>etc</a:t>
            </a:r>
            <a:r>
              <a:rPr lang="en-CA" dirty="0" smtClean="0"/>
              <a:t>?</a:t>
            </a:r>
          </a:p>
          <a:p>
            <a:r>
              <a:rPr lang="en-CA" dirty="0" smtClean="0"/>
              <a:t>Where do you work?</a:t>
            </a:r>
          </a:p>
          <a:p>
            <a:r>
              <a:rPr lang="en-CA" dirty="0" smtClean="0"/>
              <a:t>What’s your heritage? FNMI, Polish, Chinese?  </a:t>
            </a:r>
            <a:endParaRPr lang="en-CA" dirty="0"/>
          </a:p>
          <a:p>
            <a:r>
              <a:rPr lang="en-CA" dirty="0" smtClean="0"/>
              <a:t>What are your hobbies?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6788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Scholarship Application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 honest!</a:t>
            </a:r>
          </a:p>
          <a:p>
            <a:r>
              <a:rPr lang="en-CA" dirty="0" smtClean="0"/>
              <a:t>Brag about yourself.</a:t>
            </a:r>
          </a:p>
          <a:p>
            <a:r>
              <a:rPr lang="en-CA" dirty="0" smtClean="0"/>
              <a:t>Provide specific details and examples of your accomplishments.</a:t>
            </a:r>
          </a:p>
          <a:p>
            <a:r>
              <a:rPr lang="en-CA" dirty="0" smtClean="0"/>
              <a:t>Place emphasis on the skills/attributes you have acquired through your activities.</a:t>
            </a:r>
          </a:p>
          <a:p>
            <a:r>
              <a:rPr lang="en-CA" dirty="0" smtClean="0"/>
              <a:t>Get your reference letters early.  References should not be people related to you.</a:t>
            </a:r>
          </a:p>
          <a:p>
            <a:r>
              <a:rPr lang="en-CA" dirty="0" smtClean="0"/>
              <a:t>Proofread for errors.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4322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Alexander Rutherford Scholarship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352" y="2232025"/>
            <a:ext cx="5496611" cy="473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93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Scholarship Application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Begin your search now.  Scholarship applications are like a part-time job.  Start your search, check regularly, and keep a calendar of submission dates.</a:t>
            </a:r>
          </a:p>
          <a:p>
            <a:r>
              <a:rPr lang="en-CA" dirty="0" smtClean="0"/>
              <a:t>Have your applications ready at least </a:t>
            </a:r>
            <a:r>
              <a:rPr lang="en-CA" dirty="0" smtClean="0"/>
              <a:t>1 </a:t>
            </a:r>
            <a:r>
              <a:rPr lang="en-CA" dirty="0" smtClean="0"/>
              <a:t>week ahead of due dates in case something goes wrong – unlike us, they don’t extend deadlines.</a:t>
            </a:r>
          </a:p>
          <a:p>
            <a:r>
              <a:rPr lang="en-CA" dirty="0" smtClean="0"/>
              <a:t>Any scholarships requiring an essay are less applied to so you have a better chance of winning these ones.</a:t>
            </a:r>
          </a:p>
          <a:p>
            <a:r>
              <a:rPr lang="en-CA" dirty="0" smtClean="0"/>
              <a:t>Don’t expect to get the $25,000 ones.  Apply for several smaller ones and you can reach the same total.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3836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Student Loans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Alberta Student Loans</a:t>
            </a:r>
          </a:p>
          <a:p>
            <a:pPr lvl="1"/>
            <a:r>
              <a:rPr lang="en-CA" dirty="0" smtClean="0"/>
              <a:t>Assumed that you have saved $1500 </a:t>
            </a:r>
            <a:r>
              <a:rPr lang="en-CA" dirty="0"/>
              <a:t>each year you apply.</a:t>
            </a:r>
          </a:p>
          <a:p>
            <a:pPr lvl="1"/>
            <a:r>
              <a:rPr lang="en-CA" dirty="0"/>
              <a:t>No parental contributions expected or required.</a:t>
            </a:r>
          </a:p>
          <a:p>
            <a:pPr lvl="1"/>
            <a:r>
              <a:rPr lang="en-CA" dirty="0" smtClean="0"/>
              <a:t>Studentaid.alberta.ca</a:t>
            </a:r>
          </a:p>
          <a:p>
            <a:pPr lvl="1"/>
            <a:r>
              <a:rPr lang="en-CA" dirty="0" smtClean="0"/>
              <a:t>Applications open in July</a:t>
            </a:r>
          </a:p>
          <a:p>
            <a:pPr lvl="1"/>
            <a:r>
              <a:rPr lang="en-CA" dirty="0">
                <a:hlinkClick r:id="rId2"/>
              </a:rPr>
              <a:t>https://studentaid.alberta.ca/before-you-apply/what-you-contribute/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49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Student Loans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Canada Student Loans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073" y="3076017"/>
            <a:ext cx="5001346" cy="378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6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369</TotalTime>
  <Words>631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Parcel</vt:lpstr>
      <vt:lpstr>Financing</vt:lpstr>
      <vt:lpstr>Scholarships: Institutions</vt:lpstr>
      <vt:lpstr>Scholarships: Searching Online</vt:lpstr>
      <vt:lpstr>Scholarships: Close to Home</vt:lpstr>
      <vt:lpstr>Scholarship Application Tips</vt:lpstr>
      <vt:lpstr>Alexander Rutherford Scholarship</vt:lpstr>
      <vt:lpstr>Scholarship Application Tips</vt:lpstr>
      <vt:lpstr> Student Loans</vt:lpstr>
      <vt:lpstr>Student Loans</vt:lpstr>
      <vt:lpstr>Bursaries</vt:lpstr>
      <vt:lpstr>Grants</vt:lpstr>
      <vt:lpstr>Working while at PSI</vt:lpstr>
      <vt:lpstr>Beyond First Year</vt:lpstr>
    </vt:vector>
  </TitlesOfParts>
  <Company>Golden Hills School Division 75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</dc:title>
  <dc:creator>Karen Galandy</dc:creator>
  <cp:lastModifiedBy>Carrie Westgard</cp:lastModifiedBy>
  <cp:revision>42</cp:revision>
  <cp:lastPrinted>2020-09-30T16:55:03Z</cp:lastPrinted>
  <dcterms:created xsi:type="dcterms:W3CDTF">2019-10-07T14:33:36Z</dcterms:created>
  <dcterms:modified xsi:type="dcterms:W3CDTF">2020-09-30T18:07:09Z</dcterms:modified>
</cp:coreProperties>
</file>