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5D3B7ED-61F7-0542-AE7B-9795C4EFD07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C5789CE-836E-B042-843F-5605E41F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3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numCol="1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numCol="1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numCol="1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numCol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numCol="1"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numCol="1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numCol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numCol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numCol="1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numCol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numCol="1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numCol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numCol="1"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numCol="1"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numCol="1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numCol="1"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numCol="1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numCol="1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numCol="1"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numCol="1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myblueprint.ca/V5/Spectru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/>
          <a:lstStyle/>
          <a:p>
            <a:r>
              <a:rPr lang="en-CA" altLang="en-CA" dirty="0" smtClean="0"/>
              <a:t>Graduating</a:t>
            </a:r>
            <a:endParaRPr lang="en-CA" alt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r>
              <a:rPr lang="en-CA" altLang="en-CA" dirty="0" smtClean="0"/>
              <a:t>How to get to the finish line</a:t>
            </a:r>
            <a:endParaRPr lang="en-CA" altLang="en-CA" dirty="0"/>
          </a:p>
        </p:txBody>
      </p:sp>
    </p:spTree>
    <p:extLst>
      <p:ext uri="{BB962C8B-B14F-4D97-AF65-F5344CB8AC3E}">
        <p14:creationId xmlns:p14="http://schemas.microsoft.com/office/powerpoint/2010/main" val="36939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CA" altLang="en-CA" dirty="0" smtClean="0"/>
              <a:t>Detailed Academic Report (DAR)</a:t>
            </a:r>
            <a:br>
              <a:rPr lang="en-CA" altLang="en-CA" dirty="0" smtClean="0"/>
            </a:br>
            <a:endParaRPr lang="en-CA" alt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CA" altLang="en-CA" dirty="0" smtClean="0"/>
              <a:t>Informal transcript – record of courses, marks, credits and schools.</a:t>
            </a:r>
          </a:p>
          <a:p>
            <a:endParaRPr lang="en-CA" alt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38" y="2501900"/>
            <a:ext cx="5785324" cy="4200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2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CA" altLang="en-CA" dirty="0" smtClean="0"/>
              <a:t>Diploma Exam Results Statement</a:t>
            </a:r>
            <a:endParaRPr lang="en-CA" alt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58" y="2179770"/>
            <a:ext cx="5217516" cy="4289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0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CA" altLang="en-CA" dirty="0" smtClean="0"/>
              <a:t>What if I have no plans?</a:t>
            </a:r>
            <a:endParaRPr lang="en-CA" alt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CA" altLang="en-CA" dirty="0" smtClean="0"/>
              <a:t>DON’T PANIC!!</a:t>
            </a:r>
          </a:p>
          <a:p>
            <a:r>
              <a:rPr lang="en-CA" altLang="en-CA" dirty="0" smtClean="0"/>
              <a:t>You are normal.</a:t>
            </a:r>
          </a:p>
          <a:p>
            <a:r>
              <a:rPr lang="en-CA" altLang="en-CA" dirty="0" smtClean="0"/>
              <a:t>But it’s time to start purposefully exploring your options.</a:t>
            </a:r>
          </a:p>
          <a:p>
            <a:r>
              <a:rPr lang="en-CA" altLang="en-CA" dirty="0" smtClean="0"/>
              <a:t>It’s OK to not know your “end-game”, but we want to have plans in place for next year so you feel like you are intentionally and purposefully moving on.</a:t>
            </a:r>
            <a:endParaRPr lang="en-CA" altLang="en-CA" dirty="0"/>
          </a:p>
        </p:txBody>
      </p:sp>
    </p:spTree>
    <p:extLst>
      <p:ext uri="{BB962C8B-B14F-4D97-AF65-F5344CB8AC3E}">
        <p14:creationId xmlns:p14="http://schemas.microsoft.com/office/powerpoint/2010/main" val="8355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CA" altLang="en-CA" dirty="0" err="1" smtClean="0"/>
              <a:t>myblueprint</a:t>
            </a:r>
            <a:endParaRPr lang="en-CA" alt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CA" altLang="en-CA" dirty="0" smtClean="0">
                <a:hlinkClick r:id="rId3"/>
              </a:rPr>
              <a:t>https://core.myblueprint.ca/V5/Spectrum</a:t>
            </a:r>
            <a:endParaRPr lang="en-CA" altLang="en-CA" dirty="0" smtClean="0"/>
          </a:p>
          <a:p>
            <a:endParaRPr lang="en-CA" altLang="en-CA" dirty="0"/>
          </a:p>
        </p:txBody>
      </p:sp>
    </p:spTree>
    <p:extLst>
      <p:ext uri="{BB962C8B-B14F-4D97-AF65-F5344CB8AC3E}">
        <p14:creationId xmlns:p14="http://schemas.microsoft.com/office/powerpoint/2010/main" val="14017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CA" altLang="en-CA" dirty="0" smtClean="0"/>
              <a:t>Presentation Topics and Dates</a:t>
            </a:r>
            <a:endParaRPr lang="en-CA" alt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lang="en-CA" altLang="en-CA" dirty="0" smtClean="0"/>
              <a:t>Graduating	</a:t>
            </a:r>
            <a:r>
              <a:rPr lang="en-CA" altLang="en-CA" dirty="0"/>
              <a:t>	</a:t>
            </a:r>
            <a:r>
              <a:rPr lang="en-CA" altLang="en-CA" dirty="0" smtClean="0"/>
              <a:t>Friday, Sept. 18</a:t>
            </a:r>
            <a:endParaRPr lang="en-CA" altLang="en-CA" dirty="0" smtClean="0"/>
          </a:p>
          <a:p>
            <a:endParaRPr lang="en-CA" altLang="en-CA" dirty="0"/>
          </a:p>
          <a:p>
            <a:r>
              <a:rPr lang="en-CA" altLang="en-CA" dirty="0" smtClean="0"/>
              <a:t>Applying		</a:t>
            </a:r>
            <a:r>
              <a:rPr lang="en-CA" altLang="en-CA" dirty="0" smtClean="0"/>
              <a:t>Thursday, Sept. 24</a:t>
            </a:r>
            <a:endParaRPr lang="en-CA" altLang="en-CA" dirty="0" smtClean="0"/>
          </a:p>
          <a:p>
            <a:endParaRPr lang="en-CA" altLang="en-CA" dirty="0"/>
          </a:p>
          <a:p>
            <a:r>
              <a:rPr lang="en-CA" altLang="en-CA" dirty="0" smtClean="0"/>
              <a:t>Financing		</a:t>
            </a:r>
            <a:r>
              <a:rPr lang="en-CA" altLang="en-CA" dirty="0" smtClean="0"/>
              <a:t>Wednesday, Sept. 30</a:t>
            </a:r>
            <a:endParaRPr lang="en-CA" altLang="en-CA" dirty="0" smtClean="0"/>
          </a:p>
          <a:p>
            <a:endParaRPr lang="en-CA" altLang="en-CA" dirty="0"/>
          </a:p>
          <a:p>
            <a:r>
              <a:rPr lang="en-CA" altLang="en-CA" dirty="0" smtClean="0"/>
              <a:t>Parent Presentation	</a:t>
            </a:r>
            <a:r>
              <a:rPr lang="en-CA" altLang="en-CA" dirty="0" smtClean="0"/>
              <a:t>Presentations will be available through the website in the Student 			Services tab.</a:t>
            </a:r>
            <a:endParaRPr lang="en-CA" altLang="en-CA" dirty="0" smtClean="0"/>
          </a:p>
        </p:txBody>
      </p:sp>
    </p:spTree>
    <p:extLst>
      <p:ext uri="{BB962C8B-B14F-4D97-AF65-F5344CB8AC3E}">
        <p14:creationId xmlns:p14="http://schemas.microsoft.com/office/powerpoint/2010/main" val="22739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CA" altLang="en-CA" dirty="0" smtClean="0"/>
              <a:t>Grad Eligibility</a:t>
            </a:r>
            <a:br>
              <a:rPr lang="en-CA" altLang="en-CA" dirty="0" smtClean="0"/>
            </a:br>
            <a:endParaRPr lang="en-CA" alt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CA" altLang="en-CA" dirty="0" smtClean="0"/>
              <a:t>Ms. Westgard and Mrs. Galandy</a:t>
            </a:r>
            <a:r>
              <a:rPr lang="en-CA" altLang="en-CA" dirty="0"/>
              <a:t> </a:t>
            </a:r>
            <a:r>
              <a:rPr lang="en-CA" altLang="en-CA" dirty="0" smtClean="0"/>
              <a:t> will be meeting over the next 3 months with ALL grade 12s to discuss grad eligibility, future plans, and scholarship/bursary opportunities.</a:t>
            </a:r>
          </a:p>
          <a:p>
            <a:r>
              <a:rPr lang="en-CA" altLang="en-CA" dirty="0" smtClean="0"/>
              <a:t>Please fill out the following form </a:t>
            </a:r>
            <a:r>
              <a:rPr lang="en-CA" altLang="en-CA" dirty="0" smtClean="0"/>
              <a:t>which will be given to you by your LS teacher on September 30. Complete the form and drop it </a:t>
            </a:r>
            <a:r>
              <a:rPr lang="en-CA" altLang="en-CA" dirty="0" smtClean="0"/>
              <a:t>in the box outside of Student Services.</a:t>
            </a:r>
            <a:r>
              <a:rPr lang="en-CA" altLang="en-CA" dirty="0" smtClean="0"/>
              <a:t>  </a:t>
            </a:r>
            <a:r>
              <a:rPr lang="en-CA" altLang="en-CA" dirty="0" smtClean="0"/>
              <a:t>We will begin appointments on Oct. </a:t>
            </a:r>
            <a:r>
              <a:rPr lang="en-CA" altLang="en-CA" dirty="0" smtClean="0"/>
              <a:t>2.  </a:t>
            </a:r>
            <a:r>
              <a:rPr lang="en-CA" altLang="en-CA" dirty="0" smtClean="0"/>
              <a:t>Please be patient as there are many of you and only 2 of us!  These presentations will help you get started before your meeting.</a:t>
            </a:r>
          </a:p>
          <a:p>
            <a:endParaRPr lang="en-CA" alt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6" y="4332697"/>
            <a:ext cx="6502400" cy="226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CA" altLang="en-CA" dirty="0" smtClean="0"/>
              <a:t>Communication</a:t>
            </a:r>
            <a:endParaRPr lang="en-CA" alt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CA" altLang="en-CA" dirty="0" smtClean="0"/>
              <a:t>We will email you the date and time of your appointment to your GHSD email account </a:t>
            </a:r>
            <a:r>
              <a:rPr lang="en-CA" altLang="en-CA" dirty="0" smtClean="0"/>
              <a:t>the day before your appointment</a:t>
            </a:r>
            <a:r>
              <a:rPr lang="en-CA" altLang="en-CA" dirty="0" smtClean="0"/>
              <a:t>.  </a:t>
            </a:r>
            <a:endParaRPr lang="en-CA" altLang="en-CA" dirty="0" smtClean="0"/>
          </a:p>
          <a:p>
            <a:r>
              <a:rPr lang="en-CA" altLang="en-CA" dirty="0" smtClean="0"/>
              <a:t>We try to book during your spares (if you have one), so please remain at the school on the day of your appointment. </a:t>
            </a:r>
          </a:p>
          <a:p>
            <a:r>
              <a:rPr lang="en-CA" altLang="en-CA" dirty="0" smtClean="0"/>
              <a:t>If you don’t have a spare, please include the name of the class you would prefer to be called out of and we will do our best.</a:t>
            </a:r>
          </a:p>
          <a:p>
            <a:r>
              <a:rPr lang="en-CA" altLang="en-CA" dirty="0" smtClean="0"/>
              <a:t>If you miss, please </a:t>
            </a:r>
            <a:r>
              <a:rPr lang="en-CA" altLang="en-CA" dirty="0" smtClean="0"/>
              <a:t>email </a:t>
            </a:r>
            <a:r>
              <a:rPr lang="en-CA" altLang="en-CA" dirty="0" smtClean="0"/>
              <a:t>to reschedule.</a:t>
            </a:r>
            <a:endParaRPr lang="en-CA" altLang="en-CA" dirty="0"/>
          </a:p>
        </p:txBody>
      </p:sp>
    </p:spTree>
    <p:extLst>
      <p:ext uri="{BB962C8B-B14F-4D97-AF65-F5344CB8AC3E}">
        <p14:creationId xmlns:p14="http://schemas.microsoft.com/office/powerpoint/2010/main" val="22595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CA" altLang="en-CA" dirty="0" smtClean="0"/>
              <a:t>Alberta High School Diploma </a:t>
            </a:r>
            <a:r>
              <a:rPr lang="en-CA" altLang="en-CA" dirty="0" err="1" smtClean="0"/>
              <a:t>REquirements</a:t>
            </a:r>
            <a:endParaRPr lang="en-CA" alt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58068"/>
          </a:xfrm>
        </p:spPr>
        <p:txBody>
          <a:bodyPr numCol="1">
            <a:normAutofit fontScale="92500" lnSpcReduction="20000"/>
          </a:bodyPr>
          <a:lstStyle/>
          <a:p>
            <a:r>
              <a:rPr lang="en-CA" altLang="en-CA" dirty="0" smtClean="0"/>
              <a:t>English at the 30 level (30-1 or 30-2)</a:t>
            </a:r>
          </a:p>
          <a:p>
            <a:r>
              <a:rPr lang="en-CA" altLang="en-CA" dirty="0" smtClean="0"/>
              <a:t>Social Studies at the 30 level (30-1 or 30-2)</a:t>
            </a:r>
          </a:p>
          <a:p>
            <a:r>
              <a:rPr lang="en-CA" altLang="en-CA" dirty="0" smtClean="0"/>
              <a:t>10 credits in “other” 30 level courses (</a:t>
            </a:r>
            <a:r>
              <a:rPr lang="en-CA" altLang="en-CA" dirty="0" err="1" smtClean="0"/>
              <a:t>ie</a:t>
            </a:r>
            <a:r>
              <a:rPr lang="en-CA" altLang="en-CA" dirty="0" smtClean="0"/>
              <a:t>. Bio 30, Math 30-2, Art 30, PE 30, or 3000level CTS modules)</a:t>
            </a:r>
          </a:p>
          <a:p>
            <a:r>
              <a:rPr lang="en-CA" altLang="en-CA" dirty="0" smtClean="0"/>
              <a:t>Math at the 20 level (20-1, 20-2, 20-3)</a:t>
            </a:r>
          </a:p>
          <a:p>
            <a:r>
              <a:rPr lang="en-CA" altLang="en-CA" dirty="0" smtClean="0"/>
              <a:t>Science at the 20 level (Bio20, </a:t>
            </a:r>
            <a:r>
              <a:rPr lang="en-CA" altLang="en-CA" dirty="0" err="1" smtClean="0"/>
              <a:t>Chem</a:t>
            </a:r>
            <a:r>
              <a:rPr lang="en-CA" altLang="en-CA" dirty="0" smtClean="0"/>
              <a:t> 20, </a:t>
            </a:r>
            <a:r>
              <a:rPr lang="en-CA" altLang="en-CA" dirty="0" err="1" smtClean="0"/>
              <a:t>Phys</a:t>
            </a:r>
            <a:r>
              <a:rPr lang="en-CA" altLang="en-CA" dirty="0"/>
              <a:t> </a:t>
            </a:r>
            <a:r>
              <a:rPr lang="en-CA" altLang="en-CA" dirty="0" smtClean="0"/>
              <a:t>20, Science 24)</a:t>
            </a:r>
          </a:p>
          <a:p>
            <a:r>
              <a:rPr lang="en-CA" altLang="en-CA" dirty="0" smtClean="0"/>
              <a:t>PE 10 (3 or 5 credit)</a:t>
            </a:r>
          </a:p>
          <a:p>
            <a:r>
              <a:rPr lang="en-CA" altLang="en-CA" dirty="0" smtClean="0"/>
              <a:t>CALM 20</a:t>
            </a:r>
          </a:p>
          <a:p>
            <a:r>
              <a:rPr lang="en-CA" altLang="en-CA" dirty="0" smtClean="0"/>
              <a:t>10 credits in CTS, a second language, PE 20 or 30, or Fine Arts</a:t>
            </a:r>
          </a:p>
          <a:p>
            <a:r>
              <a:rPr lang="en-CA" altLang="en-CA" dirty="0" smtClean="0"/>
              <a:t>100 credits</a:t>
            </a:r>
          </a:p>
          <a:p>
            <a:endParaRPr lang="en-CA" altLang="en-CA" dirty="0" smtClean="0"/>
          </a:p>
          <a:p>
            <a:endParaRPr lang="en-CA" altLang="en-CA" dirty="0" smtClean="0"/>
          </a:p>
          <a:p>
            <a:endParaRPr lang="en-CA" altLang="en-CA" dirty="0"/>
          </a:p>
        </p:txBody>
      </p:sp>
    </p:spTree>
    <p:extLst>
      <p:ext uri="{BB962C8B-B14F-4D97-AF65-F5344CB8AC3E}">
        <p14:creationId xmlns:p14="http://schemas.microsoft.com/office/powerpoint/2010/main" val="747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CA" altLang="en-CA" dirty="0" smtClean="0"/>
              <a:t>…and SHS-Specific Requirements</a:t>
            </a:r>
            <a:endParaRPr lang="en-CA" alt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CA" altLang="en-CA" dirty="0" smtClean="0"/>
              <a:t>105 credits to participate in Recognition Ceremonies (Grad) – to give you a buffer.</a:t>
            </a:r>
          </a:p>
          <a:p>
            <a:r>
              <a:rPr lang="en-CA" altLang="en-CA" dirty="0" smtClean="0"/>
              <a:t>6 of 8 blocks in your timetable filled (or 3 of 4 blocks if you are here for only 1 semester)</a:t>
            </a:r>
          </a:p>
          <a:p>
            <a:r>
              <a:rPr lang="en-CA" altLang="en-CA" dirty="0" smtClean="0"/>
              <a:t>If you have a split program (with another school </a:t>
            </a:r>
            <a:r>
              <a:rPr lang="en-CA" altLang="en-CA" dirty="0" err="1" smtClean="0"/>
              <a:t>ie</a:t>
            </a:r>
            <a:r>
              <a:rPr lang="en-CA" altLang="en-CA" dirty="0" smtClean="0"/>
              <a:t>. Learning Academy) you must take at </a:t>
            </a:r>
            <a:r>
              <a:rPr lang="en-CA" altLang="en-CA" dirty="0"/>
              <a:t>least 2 core courses </a:t>
            </a:r>
            <a:r>
              <a:rPr lang="en-CA" altLang="en-CA" dirty="0" smtClean="0"/>
              <a:t>in </a:t>
            </a:r>
            <a:r>
              <a:rPr lang="en-CA" altLang="en-CA" dirty="0"/>
              <a:t>the grade 12 year at SHS. </a:t>
            </a:r>
          </a:p>
        </p:txBody>
      </p:sp>
    </p:spTree>
    <p:extLst>
      <p:ext uri="{BB962C8B-B14F-4D97-AF65-F5344CB8AC3E}">
        <p14:creationId xmlns:p14="http://schemas.microsoft.com/office/powerpoint/2010/main" val="16901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CA" altLang="en-CA" dirty="0" smtClean="0"/>
              <a:t>K &amp; E Certificate of achievement</a:t>
            </a:r>
            <a:endParaRPr lang="en-CA" alt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20000"/>
          </a:bodyPr>
          <a:lstStyle/>
          <a:p>
            <a:r>
              <a:rPr lang="en-CA" altLang="en-CA" dirty="0" smtClean="0"/>
              <a:t>English 30-4</a:t>
            </a:r>
          </a:p>
          <a:p>
            <a:r>
              <a:rPr lang="en-CA" altLang="en-CA" dirty="0" smtClean="0"/>
              <a:t>Social Studies 20-4</a:t>
            </a:r>
          </a:p>
          <a:p>
            <a:r>
              <a:rPr lang="en-CA" altLang="en-CA" dirty="0" smtClean="0"/>
              <a:t>Science 20-4</a:t>
            </a:r>
          </a:p>
          <a:p>
            <a:r>
              <a:rPr lang="en-CA" altLang="en-CA" dirty="0" smtClean="0"/>
              <a:t>Math 20-4</a:t>
            </a:r>
          </a:p>
          <a:p>
            <a:r>
              <a:rPr lang="en-CA" altLang="en-CA" dirty="0" smtClean="0"/>
              <a:t>PE 10 (3 or 5 credit)</a:t>
            </a:r>
          </a:p>
          <a:p>
            <a:r>
              <a:rPr lang="en-CA" altLang="en-CA" dirty="0" smtClean="0"/>
              <a:t>CALM 20</a:t>
            </a:r>
          </a:p>
          <a:p>
            <a:r>
              <a:rPr lang="en-CA" altLang="en-CA" dirty="0" smtClean="0"/>
              <a:t>K &amp; E Work Experience 30-4</a:t>
            </a:r>
          </a:p>
          <a:p>
            <a:r>
              <a:rPr lang="en-CA" altLang="en-CA" dirty="0" smtClean="0"/>
              <a:t>13 other optional credits (CTS, Fine Arts, PE, Languages)</a:t>
            </a:r>
          </a:p>
          <a:p>
            <a:r>
              <a:rPr lang="en-CA" altLang="en-CA" dirty="0" smtClean="0"/>
              <a:t>80 credits</a:t>
            </a:r>
            <a:endParaRPr lang="en-CA" altLang="en-CA" dirty="0"/>
          </a:p>
        </p:txBody>
      </p:sp>
    </p:spTree>
    <p:extLst>
      <p:ext uri="{BB962C8B-B14F-4D97-AF65-F5344CB8AC3E}">
        <p14:creationId xmlns:p14="http://schemas.microsoft.com/office/powerpoint/2010/main" val="361046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CA" altLang="en-CA" dirty="0" err="1" smtClean="0"/>
              <a:t>MYPass</a:t>
            </a:r>
            <a:endParaRPr lang="en-CA" alt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CA" altLang="en-CA" dirty="0" smtClean="0"/>
              <a:t>Alberta Education Website </a:t>
            </a:r>
          </a:p>
          <a:p>
            <a:r>
              <a:rPr lang="en-CA" altLang="en-CA" dirty="0" smtClean="0"/>
              <a:t>Collects all of your educational information – credits, marks, schools attended in Alberta</a:t>
            </a:r>
          </a:p>
          <a:p>
            <a:r>
              <a:rPr lang="en-CA" altLang="en-CA" dirty="0" smtClean="0"/>
              <a:t>Provides reports of this information to you and/or post-secondary institutions or employers – Detailed Academic Report, Transcript, High School Diploma</a:t>
            </a:r>
          </a:p>
          <a:p>
            <a:r>
              <a:rPr lang="en-CA" altLang="en-CA" dirty="0" smtClean="0"/>
              <a:t>Diploma Exam Marks</a:t>
            </a:r>
            <a:endParaRPr lang="en-CA" altLang="en-CA" dirty="0"/>
          </a:p>
        </p:txBody>
      </p:sp>
    </p:spTree>
    <p:extLst>
      <p:ext uri="{BB962C8B-B14F-4D97-AF65-F5344CB8AC3E}">
        <p14:creationId xmlns:p14="http://schemas.microsoft.com/office/powerpoint/2010/main" val="27810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CA" altLang="en-CA" dirty="0" err="1" smtClean="0"/>
              <a:t>Mypass</a:t>
            </a:r>
            <a:r>
              <a:rPr lang="en-CA" altLang="en-CA" dirty="0" smtClean="0"/>
              <a:t> homepage</a:t>
            </a:r>
            <a:endParaRPr lang="en-CA" altLang="en-CA" dirty="0"/>
          </a:p>
        </p:txBody>
      </p:sp>
      <p:pic>
        <p:nvPicPr>
          <p:cNvPr id="4" name="Picture 9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2120900" y="2016124"/>
            <a:ext cx="8356601" cy="4537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4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197</TotalTime>
  <Words>611</Words>
  <Application>Microsoft Office PowerPoint</Application>
  <PresentationFormat>Widescreen</PresentationFormat>
  <Paragraphs>60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Gallery</vt:lpstr>
      <vt:lpstr>Graduating</vt:lpstr>
      <vt:lpstr>Presentation Topics and Dates</vt:lpstr>
      <vt:lpstr>Grad Eligibility </vt:lpstr>
      <vt:lpstr>Communication</vt:lpstr>
      <vt:lpstr>Alberta High School Diploma REquirements</vt:lpstr>
      <vt:lpstr>…and SHS-Specific Requirements</vt:lpstr>
      <vt:lpstr>K &amp; E Certificate of achievement</vt:lpstr>
      <vt:lpstr>MYPass</vt:lpstr>
      <vt:lpstr>Mypass homepage</vt:lpstr>
      <vt:lpstr>Detailed Academic Report (DAR) </vt:lpstr>
      <vt:lpstr>Diploma Exam Results Statement</vt:lpstr>
      <vt:lpstr>What if I have no plans?</vt:lpstr>
      <vt:lpstr>myblueprint</vt:lpstr>
    </vt:vector>
  </TitlesOfParts>
  <Company>Golden Hills School Division 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Graduating</dc:title>
  <dc:creator>Karen Galandy</dc:creator>
  <cp:lastModifiedBy>Carrie Westgard</cp:lastModifiedBy>
  <cp:revision>43</cp:revision>
  <dcterms:created xsi:type="dcterms:W3CDTF">2019-09-13T16:46:05Z</dcterms:created>
  <dcterms:modified xsi:type="dcterms:W3CDTF">2020-09-16T04:33:43Z</dcterms:modified>
</cp:coreProperties>
</file>