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3"/>
  </p:sldMasterIdLst>
  <p:notesMasterIdLst>
    <p:notesMasterId r:id="rId4"/>
  </p:notesMasterIdLst>
  <p:sldIdLst>
    <p:sldId id="256" r:id="rId5"/>
    <p:sldId id="257" r:id="rId6"/>
    <p:sldId id="258" r:id="rId7"/>
    <p:sldId id="259" r:id="rId8"/>
    <p:sldId id="260" r:id="rId9"/>
    <p:sldId id="261" r:id="rId10"/>
    <p:sldId id="262" r:id="rId11"/>
  </p:sldIdLst>
  <p:sldSz cy="5143500" cx="9144000"/>
  <p:notesSz cx="6858000" cy="9144000"/>
  <p:embeddedFontLst>
    <p:embeddedFont>
      <p:font typeface="Sniglet"/>
      <p:regular r:id="rId12"/>
    </p:embeddedFont>
    <p:embeddedFont>
      <p:font typeface="Patrick Hand SC"/>
      <p:regular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atrickHandSC-regular.fntdata"/><Relationship Id="rId12" Type="http://schemas.openxmlformats.org/officeDocument/2006/relationships/font" Target="fonts/Sniglet-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g35f391192_0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37" name="Google Shape;37;g35f391192_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35f391192_0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42" name="Google Shape;42;g35f391192_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35f391192_04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0" name="Google Shape;50;g35f391192_0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ed75ccf_057: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ed75ccf_0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5f391192_02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5f391192_0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606f1c2d_3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606f1c2d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5f391192_06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5f391192_0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1815525" y="1991825"/>
            <a:ext cx="5585400" cy="1159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b="0" sz="6000"/>
            </a:lvl1pPr>
            <a:lvl2pPr lvl="1">
              <a:spcBef>
                <a:spcPts val="0"/>
              </a:spcBef>
              <a:spcAft>
                <a:spcPts val="0"/>
              </a:spcAft>
              <a:buSzPts val="6000"/>
              <a:buNone/>
              <a:defRPr b="0" sz="6000"/>
            </a:lvl2pPr>
            <a:lvl3pPr lvl="2">
              <a:spcBef>
                <a:spcPts val="0"/>
              </a:spcBef>
              <a:spcAft>
                <a:spcPts val="0"/>
              </a:spcAft>
              <a:buSzPts val="6000"/>
              <a:buNone/>
              <a:defRPr b="0" sz="6000"/>
            </a:lvl3pPr>
            <a:lvl4pPr lvl="3">
              <a:spcBef>
                <a:spcPts val="0"/>
              </a:spcBef>
              <a:spcAft>
                <a:spcPts val="0"/>
              </a:spcAft>
              <a:buSzPts val="6000"/>
              <a:buNone/>
              <a:defRPr b="0" sz="6000"/>
            </a:lvl4pPr>
            <a:lvl5pPr lvl="4">
              <a:spcBef>
                <a:spcPts val="0"/>
              </a:spcBef>
              <a:spcAft>
                <a:spcPts val="0"/>
              </a:spcAft>
              <a:buSzPts val="6000"/>
              <a:buNone/>
              <a:defRPr b="0" sz="6000"/>
            </a:lvl5pPr>
            <a:lvl6pPr lvl="5">
              <a:spcBef>
                <a:spcPts val="0"/>
              </a:spcBef>
              <a:spcAft>
                <a:spcPts val="0"/>
              </a:spcAft>
              <a:buSzPts val="6000"/>
              <a:buNone/>
              <a:defRPr b="0" sz="6000"/>
            </a:lvl6pPr>
            <a:lvl7pPr lvl="6">
              <a:spcBef>
                <a:spcPts val="0"/>
              </a:spcBef>
              <a:spcAft>
                <a:spcPts val="0"/>
              </a:spcAft>
              <a:buSzPts val="6000"/>
              <a:buNone/>
              <a:defRPr b="0" sz="6000"/>
            </a:lvl7pPr>
            <a:lvl8pPr lvl="7">
              <a:spcBef>
                <a:spcPts val="0"/>
              </a:spcBef>
              <a:spcAft>
                <a:spcPts val="0"/>
              </a:spcAft>
              <a:buSzPts val="6000"/>
              <a:buNone/>
              <a:defRPr b="0" sz="6000"/>
            </a:lvl8pPr>
            <a:lvl9pPr lvl="8">
              <a:spcBef>
                <a:spcPts val="0"/>
              </a:spcBef>
              <a:spcAft>
                <a:spcPts val="0"/>
              </a:spcAft>
              <a:buSzPts val="6000"/>
              <a:buNone/>
              <a:defRPr b="0" sz="60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Image">
  <p:cSld name="BLANK_1">
    <p:bg>
      <p:bgPr>
        <a:solidFill>
          <a:srgbClr val="2A95B7"/>
        </a:solidFill>
      </p:bgPr>
    </p:bg>
    <p:spTree>
      <p:nvGrpSpPr>
        <p:cNvPr id="33" name="Shape 33"/>
        <p:cNvGrpSpPr/>
        <p:nvPr/>
      </p:nvGrpSpPr>
      <p:grpSpPr>
        <a:xfrm>
          <a:off x="0" y="0"/>
          <a:ext cx="0" cy="0"/>
          <a:chOff x="0" y="0"/>
          <a:chExt cx="0" cy="0"/>
        </a:xfrm>
      </p:grpSpPr>
      <p:pic>
        <p:nvPicPr>
          <p:cNvPr descr="scene_trans.png" id="34" name="Google Shape;34;p11"/>
          <p:cNvPicPr preferRelativeResize="0"/>
          <p:nvPr/>
        </p:nvPicPr>
        <p:blipFill>
          <a:blip r:embed="rId2">
            <a:alphaModFix/>
          </a:blip>
          <a:stretch>
            <a:fillRect/>
          </a:stretch>
        </p:blipFill>
        <p:spPr>
          <a:xfrm>
            <a:off x="0" y="0"/>
            <a:ext cx="9144000" cy="51435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spTree>
      <p:nvGrpSpPr>
        <p:cNvPr id="10" name="Shape 10"/>
        <p:cNvGrpSpPr/>
        <p:nvPr/>
      </p:nvGrpSpPr>
      <p:grpSpPr>
        <a:xfrm>
          <a:off x="0" y="0"/>
          <a:ext cx="0" cy="0"/>
          <a:chOff x="0" y="0"/>
          <a:chExt cx="0" cy="0"/>
        </a:xfrm>
      </p:grpSpPr>
      <p:sp>
        <p:nvSpPr>
          <p:cNvPr id="11" name="Google Shape;11;p3"/>
          <p:cNvSpPr txBox="1"/>
          <p:nvPr>
            <p:ph type="ctrTitle"/>
          </p:nvPr>
        </p:nvSpPr>
        <p:spPr>
          <a:xfrm>
            <a:off x="1821550" y="1507150"/>
            <a:ext cx="5500800" cy="1159800"/>
          </a:xfrm>
          <a:prstGeom prst="rect">
            <a:avLst/>
          </a:prstGeom>
        </p:spPr>
        <p:txBody>
          <a:bodyPr anchorCtr="0" anchor="b" bIns="91425" lIns="91425" spcFirstLastPara="1" rIns="91425" wrap="square" tIns="91425">
            <a:noAutofit/>
          </a:bodyPr>
          <a:lstStyle>
            <a:lvl1pPr lvl="0" rtl="0">
              <a:spcBef>
                <a:spcPts val="0"/>
              </a:spcBef>
              <a:spcAft>
                <a:spcPts val="0"/>
              </a:spcAft>
              <a:buSzPts val="4800"/>
              <a:buNone/>
              <a:defRPr b="0" sz="4800"/>
            </a:lvl1pPr>
            <a:lvl2pPr lvl="1" rtl="0">
              <a:spcBef>
                <a:spcPts val="0"/>
              </a:spcBef>
              <a:spcAft>
                <a:spcPts val="0"/>
              </a:spcAft>
              <a:buSzPts val="4800"/>
              <a:buNone/>
              <a:defRPr b="0" sz="4800"/>
            </a:lvl2pPr>
            <a:lvl3pPr lvl="2" rtl="0">
              <a:spcBef>
                <a:spcPts val="0"/>
              </a:spcBef>
              <a:spcAft>
                <a:spcPts val="0"/>
              </a:spcAft>
              <a:buSzPts val="4800"/>
              <a:buNone/>
              <a:defRPr b="0" sz="4800"/>
            </a:lvl3pPr>
            <a:lvl4pPr lvl="3" rtl="0">
              <a:spcBef>
                <a:spcPts val="0"/>
              </a:spcBef>
              <a:spcAft>
                <a:spcPts val="0"/>
              </a:spcAft>
              <a:buSzPts val="4800"/>
              <a:buNone/>
              <a:defRPr b="0" sz="4800"/>
            </a:lvl4pPr>
            <a:lvl5pPr lvl="4" rtl="0">
              <a:spcBef>
                <a:spcPts val="0"/>
              </a:spcBef>
              <a:spcAft>
                <a:spcPts val="0"/>
              </a:spcAft>
              <a:buSzPts val="4800"/>
              <a:buNone/>
              <a:defRPr b="0" sz="4800"/>
            </a:lvl5pPr>
            <a:lvl6pPr lvl="5" rtl="0">
              <a:spcBef>
                <a:spcPts val="0"/>
              </a:spcBef>
              <a:spcAft>
                <a:spcPts val="0"/>
              </a:spcAft>
              <a:buSzPts val="4800"/>
              <a:buNone/>
              <a:defRPr b="0" sz="4800"/>
            </a:lvl6pPr>
            <a:lvl7pPr lvl="6" rtl="0">
              <a:spcBef>
                <a:spcPts val="0"/>
              </a:spcBef>
              <a:spcAft>
                <a:spcPts val="0"/>
              </a:spcAft>
              <a:buSzPts val="4800"/>
              <a:buNone/>
              <a:defRPr b="0" sz="4800"/>
            </a:lvl7pPr>
            <a:lvl8pPr lvl="7" rtl="0">
              <a:spcBef>
                <a:spcPts val="0"/>
              </a:spcBef>
              <a:spcAft>
                <a:spcPts val="0"/>
              </a:spcAft>
              <a:buSzPts val="4800"/>
              <a:buNone/>
              <a:defRPr b="0" sz="4800"/>
            </a:lvl8pPr>
            <a:lvl9pPr lvl="8" rtl="0">
              <a:spcBef>
                <a:spcPts val="0"/>
              </a:spcBef>
              <a:spcAft>
                <a:spcPts val="0"/>
              </a:spcAft>
              <a:buSzPts val="4800"/>
              <a:buNone/>
              <a:defRPr b="0" sz="4800"/>
            </a:lvl9pPr>
          </a:lstStyle>
          <a:p/>
        </p:txBody>
      </p:sp>
      <p:sp>
        <p:nvSpPr>
          <p:cNvPr id="12" name="Google Shape;12;p3"/>
          <p:cNvSpPr txBox="1"/>
          <p:nvPr>
            <p:ph idx="1" type="subTitle"/>
          </p:nvPr>
        </p:nvSpPr>
        <p:spPr>
          <a:xfrm>
            <a:off x="1821550" y="2535254"/>
            <a:ext cx="5500800" cy="7848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2"/>
              </a:buClr>
              <a:buSzPts val="2400"/>
              <a:buNone/>
              <a:defRPr>
                <a:solidFill>
                  <a:schemeClr val="dk2"/>
                </a:solidFill>
              </a:defRPr>
            </a:lvl1pPr>
            <a:lvl2pPr lvl="1" rtl="0">
              <a:spcBef>
                <a:spcPts val="0"/>
              </a:spcBef>
              <a:spcAft>
                <a:spcPts val="0"/>
              </a:spcAft>
              <a:buClr>
                <a:schemeClr val="dk2"/>
              </a:buClr>
              <a:buSzPts val="3000"/>
              <a:buNone/>
              <a:defRPr sz="3000">
                <a:solidFill>
                  <a:schemeClr val="dk2"/>
                </a:solidFill>
              </a:defRPr>
            </a:lvl2pPr>
            <a:lvl3pPr lvl="2" rtl="0">
              <a:spcBef>
                <a:spcPts val="0"/>
              </a:spcBef>
              <a:spcAft>
                <a:spcPts val="0"/>
              </a:spcAft>
              <a:buClr>
                <a:schemeClr val="dk2"/>
              </a:buClr>
              <a:buSzPts val="3000"/>
              <a:buNone/>
              <a:defRPr sz="3000">
                <a:solidFill>
                  <a:schemeClr val="dk2"/>
                </a:solidFill>
              </a:defRPr>
            </a:lvl3pPr>
            <a:lvl4pPr lvl="3" rtl="0">
              <a:spcBef>
                <a:spcPts val="0"/>
              </a:spcBef>
              <a:spcAft>
                <a:spcPts val="0"/>
              </a:spcAft>
              <a:buClr>
                <a:schemeClr val="dk2"/>
              </a:buClr>
              <a:buSzPts val="3000"/>
              <a:buNone/>
              <a:defRPr sz="3000">
                <a:solidFill>
                  <a:schemeClr val="dk2"/>
                </a:solidFill>
              </a:defRPr>
            </a:lvl4pPr>
            <a:lvl5pPr lvl="4" rtl="0">
              <a:spcBef>
                <a:spcPts val="0"/>
              </a:spcBef>
              <a:spcAft>
                <a:spcPts val="0"/>
              </a:spcAft>
              <a:buClr>
                <a:schemeClr val="dk2"/>
              </a:buClr>
              <a:buSzPts val="3000"/>
              <a:buNone/>
              <a:defRPr sz="3000">
                <a:solidFill>
                  <a:schemeClr val="dk2"/>
                </a:solidFill>
              </a:defRPr>
            </a:lvl5pPr>
            <a:lvl6pPr lvl="5" rtl="0">
              <a:spcBef>
                <a:spcPts val="0"/>
              </a:spcBef>
              <a:spcAft>
                <a:spcPts val="0"/>
              </a:spcAft>
              <a:buClr>
                <a:schemeClr val="dk2"/>
              </a:buClr>
              <a:buSzPts val="3000"/>
              <a:buNone/>
              <a:defRPr sz="3000">
                <a:solidFill>
                  <a:schemeClr val="dk2"/>
                </a:solidFill>
              </a:defRPr>
            </a:lvl6pPr>
            <a:lvl7pPr lvl="6" rtl="0">
              <a:spcBef>
                <a:spcPts val="0"/>
              </a:spcBef>
              <a:spcAft>
                <a:spcPts val="0"/>
              </a:spcAft>
              <a:buClr>
                <a:schemeClr val="dk2"/>
              </a:buClr>
              <a:buSzPts val="3000"/>
              <a:buNone/>
              <a:defRPr sz="3000">
                <a:solidFill>
                  <a:schemeClr val="dk2"/>
                </a:solidFill>
              </a:defRPr>
            </a:lvl7pPr>
            <a:lvl8pPr lvl="7" rtl="0">
              <a:spcBef>
                <a:spcPts val="0"/>
              </a:spcBef>
              <a:spcAft>
                <a:spcPts val="0"/>
              </a:spcAft>
              <a:buClr>
                <a:schemeClr val="dk2"/>
              </a:buClr>
              <a:buSzPts val="3000"/>
              <a:buNone/>
              <a:defRPr sz="3000">
                <a:solidFill>
                  <a:schemeClr val="dk2"/>
                </a:solidFill>
              </a:defRPr>
            </a:lvl8pPr>
            <a:lvl9pPr lvl="8" rtl="0">
              <a:spcBef>
                <a:spcPts val="0"/>
              </a:spcBef>
              <a:spcAft>
                <a:spcPts val="0"/>
              </a:spcAft>
              <a:buClr>
                <a:schemeClr val="dk2"/>
              </a:buClr>
              <a:buSzPts val="3000"/>
              <a:buNone/>
              <a:defRPr sz="3000">
                <a:solidFill>
                  <a:schemeClr val="dk2"/>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spTree>
      <p:nvGrpSpPr>
        <p:cNvPr id="13" name="Shape 13"/>
        <p:cNvGrpSpPr/>
        <p:nvPr/>
      </p:nvGrpSpPr>
      <p:grpSpPr>
        <a:xfrm>
          <a:off x="0" y="0"/>
          <a:ext cx="0" cy="0"/>
          <a:chOff x="0" y="0"/>
          <a:chExt cx="0" cy="0"/>
        </a:xfrm>
      </p:grpSpPr>
      <p:sp>
        <p:nvSpPr>
          <p:cNvPr id="14" name="Google Shape;14;p4"/>
          <p:cNvSpPr txBox="1"/>
          <p:nvPr>
            <p:ph idx="1" type="body"/>
          </p:nvPr>
        </p:nvSpPr>
        <p:spPr>
          <a:xfrm>
            <a:off x="1441675" y="1628400"/>
            <a:ext cx="6260700" cy="819900"/>
          </a:xfrm>
          <a:prstGeom prst="rect">
            <a:avLst/>
          </a:prstGeom>
        </p:spPr>
        <p:txBody>
          <a:bodyPr anchorCtr="0" anchor="t" bIns="91425" lIns="91425" spcFirstLastPara="1" rIns="91425" wrap="square" tIns="91425">
            <a:noAutofit/>
          </a:bodyPr>
          <a:lstStyle>
            <a:lvl1pPr indent="-393700" lvl="0" marL="457200" rtl="0" algn="ctr">
              <a:spcBef>
                <a:spcPts val="600"/>
              </a:spcBef>
              <a:spcAft>
                <a:spcPts val="0"/>
              </a:spcAft>
              <a:buSzPts val="2600"/>
              <a:buChar char="+"/>
              <a:defRPr sz="2600"/>
            </a:lvl1pPr>
            <a:lvl2pPr indent="-393700" lvl="1" marL="914400" rtl="0" algn="ctr">
              <a:spcBef>
                <a:spcPts val="0"/>
              </a:spcBef>
              <a:spcAft>
                <a:spcPts val="0"/>
              </a:spcAft>
              <a:buSzPts val="2600"/>
              <a:buChar char="+"/>
              <a:defRPr sz="2600"/>
            </a:lvl2pPr>
            <a:lvl3pPr indent="-393700" lvl="2" marL="1371600" rtl="0" algn="ctr">
              <a:spcBef>
                <a:spcPts val="0"/>
              </a:spcBef>
              <a:spcAft>
                <a:spcPts val="0"/>
              </a:spcAft>
              <a:buSzPts val="2600"/>
              <a:buChar char="+"/>
              <a:defRPr sz="2600"/>
            </a:lvl3pPr>
            <a:lvl4pPr indent="-393700" lvl="3" marL="1828800" rtl="0" algn="ctr">
              <a:spcBef>
                <a:spcPts val="0"/>
              </a:spcBef>
              <a:spcAft>
                <a:spcPts val="0"/>
              </a:spcAft>
              <a:buSzPts val="2600"/>
              <a:buChar char="+"/>
              <a:defRPr sz="2600"/>
            </a:lvl4pPr>
            <a:lvl5pPr indent="-393700" lvl="4" marL="2286000" rtl="0" algn="ctr">
              <a:spcBef>
                <a:spcPts val="0"/>
              </a:spcBef>
              <a:spcAft>
                <a:spcPts val="0"/>
              </a:spcAft>
              <a:buSzPts val="2600"/>
              <a:buChar char="+"/>
              <a:defRPr sz="2600"/>
            </a:lvl5pPr>
            <a:lvl6pPr indent="-393700" lvl="5" marL="2743200" rtl="0" algn="ctr">
              <a:spcBef>
                <a:spcPts val="0"/>
              </a:spcBef>
              <a:spcAft>
                <a:spcPts val="0"/>
              </a:spcAft>
              <a:buSzPts val="2600"/>
              <a:buChar char="+"/>
              <a:defRPr sz="2600"/>
            </a:lvl6pPr>
            <a:lvl7pPr indent="-393700" lvl="6" marL="3200400" rtl="0" algn="ctr">
              <a:spcBef>
                <a:spcPts val="0"/>
              </a:spcBef>
              <a:spcAft>
                <a:spcPts val="0"/>
              </a:spcAft>
              <a:buSzPts val="2600"/>
              <a:buChar char="+"/>
              <a:defRPr sz="2600"/>
            </a:lvl7pPr>
            <a:lvl8pPr indent="-393700" lvl="7" marL="3657600" rtl="0" algn="ctr">
              <a:spcBef>
                <a:spcPts val="0"/>
              </a:spcBef>
              <a:spcAft>
                <a:spcPts val="0"/>
              </a:spcAft>
              <a:buSzPts val="2600"/>
              <a:buChar char="+"/>
              <a:defRPr sz="2600"/>
            </a:lvl8pPr>
            <a:lvl9pPr indent="-393700" lvl="8" marL="4114800" algn="ctr">
              <a:spcBef>
                <a:spcPts val="0"/>
              </a:spcBef>
              <a:spcAft>
                <a:spcPts val="0"/>
              </a:spcAft>
              <a:buSzPts val="2600"/>
              <a:buChar char="+"/>
              <a:defRPr sz="2600"/>
            </a:lvl9pPr>
          </a:lstStyle>
          <a:p/>
        </p:txBody>
      </p:sp>
      <p:sp>
        <p:nvSpPr>
          <p:cNvPr id="15" name="Google Shape;15;p4"/>
          <p:cNvSpPr txBox="1"/>
          <p:nvPr/>
        </p:nvSpPr>
        <p:spPr>
          <a:xfrm>
            <a:off x="3593400" y="933769"/>
            <a:ext cx="1957200" cy="653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9600">
                <a:solidFill>
                  <a:srgbClr val="2A95B7"/>
                </a:solidFill>
                <a:latin typeface="Patrick Hand SC"/>
                <a:ea typeface="Patrick Hand SC"/>
                <a:cs typeface="Patrick Hand SC"/>
                <a:sym typeface="Patrick Hand SC"/>
              </a:rPr>
              <a:t>“</a:t>
            </a:r>
            <a:endParaRPr sz="9600">
              <a:solidFill>
                <a:srgbClr val="2A95B7"/>
              </a:solidFill>
              <a:latin typeface="Patrick Hand SC"/>
              <a:ea typeface="Patrick Hand SC"/>
              <a:cs typeface="Patrick Hand SC"/>
              <a:sym typeface="Patrick Hand SC"/>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16" name="Shape 16"/>
        <p:cNvGrpSpPr/>
        <p:nvPr/>
      </p:nvGrpSpPr>
      <p:grpSpPr>
        <a:xfrm>
          <a:off x="0" y="0"/>
          <a:ext cx="0" cy="0"/>
          <a:chOff x="0" y="0"/>
          <a:chExt cx="0" cy="0"/>
        </a:xfrm>
      </p:grpSpPr>
      <p:sp>
        <p:nvSpPr>
          <p:cNvPr id="17" name="Google Shape;17;p5"/>
          <p:cNvSpPr txBox="1"/>
          <p:nvPr>
            <p:ph type="title"/>
          </p:nvPr>
        </p:nvSpPr>
        <p:spPr>
          <a:xfrm>
            <a:off x="1049500" y="796175"/>
            <a:ext cx="7020900" cy="7503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8" name="Google Shape;18;p5"/>
          <p:cNvSpPr txBox="1"/>
          <p:nvPr>
            <p:ph idx="1" type="body"/>
          </p:nvPr>
        </p:nvSpPr>
        <p:spPr>
          <a:xfrm>
            <a:off x="1049500" y="1437426"/>
            <a:ext cx="7020900" cy="2706900"/>
          </a:xfrm>
          <a:prstGeom prst="rect">
            <a:avLst/>
          </a:prstGeom>
        </p:spPr>
        <p:txBody>
          <a:bodyPr anchorCtr="0" anchor="t" bIns="91425" lIns="91425" spcFirstLastPara="1" rIns="91425" wrap="square" tIns="91425">
            <a:noAutofit/>
          </a:bodyPr>
          <a:lstStyle>
            <a:lvl1pPr indent="-381000" lvl="0" marL="457200">
              <a:spcBef>
                <a:spcPts val="600"/>
              </a:spcBef>
              <a:spcAft>
                <a:spcPts val="0"/>
              </a:spcAft>
              <a:buSzPts val="2400"/>
              <a:buChar char="+"/>
              <a:defRPr/>
            </a:lvl1pPr>
            <a:lvl2pPr indent="-381000" lvl="1" marL="914400">
              <a:spcBef>
                <a:spcPts val="0"/>
              </a:spcBef>
              <a:spcAft>
                <a:spcPts val="0"/>
              </a:spcAft>
              <a:buSzPts val="2400"/>
              <a:buChar char="+"/>
              <a:defRPr/>
            </a:lvl2pPr>
            <a:lvl3pPr indent="-381000" lvl="2" marL="1371600">
              <a:spcBef>
                <a:spcPts val="0"/>
              </a:spcBef>
              <a:spcAft>
                <a:spcPts val="0"/>
              </a:spcAft>
              <a:buSzPts val="2400"/>
              <a:buChar char="+"/>
              <a:defRPr/>
            </a:lvl3pPr>
            <a:lvl4pPr indent="-381000" lvl="3" marL="1828800">
              <a:spcBef>
                <a:spcPts val="0"/>
              </a:spcBef>
              <a:spcAft>
                <a:spcPts val="0"/>
              </a:spcAft>
              <a:buSzPts val="2400"/>
              <a:buChar char="+"/>
              <a:defRPr/>
            </a:lvl4pPr>
            <a:lvl5pPr indent="-381000" lvl="4" marL="2286000">
              <a:spcBef>
                <a:spcPts val="0"/>
              </a:spcBef>
              <a:spcAft>
                <a:spcPts val="0"/>
              </a:spcAft>
              <a:buSzPts val="2400"/>
              <a:buChar char="+"/>
              <a:defRPr/>
            </a:lvl5pPr>
            <a:lvl6pPr indent="-381000" lvl="5" marL="2743200">
              <a:spcBef>
                <a:spcPts val="0"/>
              </a:spcBef>
              <a:spcAft>
                <a:spcPts val="0"/>
              </a:spcAft>
              <a:buSzPts val="2400"/>
              <a:buChar char="+"/>
              <a:defRPr/>
            </a:lvl6pPr>
            <a:lvl7pPr indent="-381000" lvl="6" marL="3200400">
              <a:spcBef>
                <a:spcPts val="0"/>
              </a:spcBef>
              <a:spcAft>
                <a:spcPts val="0"/>
              </a:spcAft>
              <a:buSzPts val="2400"/>
              <a:buChar char="+"/>
              <a:defRPr/>
            </a:lvl7pPr>
            <a:lvl8pPr indent="-381000" lvl="7" marL="3657600">
              <a:spcBef>
                <a:spcPts val="0"/>
              </a:spcBef>
              <a:spcAft>
                <a:spcPts val="0"/>
              </a:spcAft>
              <a:buSzPts val="2400"/>
              <a:buChar char="+"/>
              <a:defRPr/>
            </a:lvl8pPr>
            <a:lvl9pPr indent="-381000" lvl="8" marL="4114800">
              <a:spcBef>
                <a:spcPts val="0"/>
              </a:spcBef>
              <a:spcAft>
                <a:spcPts val="0"/>
              </a:spcAft>
              <a:buSzPts val="24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19" name="Shape 19"/>
        <p:cNvGrpSpPr/>
        <p:nvPr/>
      </p:nvGrpSpPr>
      <p:grpSpPr>
        <a:xfrm>
          <a:off x="0" y="0"/>
          <a:ext cx="0" cy="0"/>
          <a:chOff x="0" y="0"/>
          <a:chExt cx="0" cy="0"/>
        </a:xfrm>
      </p:grpSpPr>
      <p:sp>
        <p:nvSpPr>
          <p:cNvPr id="20" name="Google Shape;20;p6"/>
          <p:cNvSpPr txBox="1"/>
          <p:nvPr>
            <p:ph type="title"/>
          </p:nvPr>
        </p:nvSpPr>
        <p:spPr>
          <a:xfrm>
            <a:off x="1049500" y="796175"/>
            <a:ext cx="7020900" cy="7503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 name="Google Shape;21;p6"/>
          <p:cNvSpPr txBox="1"/>
          <p:nvPr>
            <p:ph idx="1" type="body"/>
          </p:nvPr>
        </p:nvSpPr>
        <p:spPr>
          <a:xfrm>
            <a:off x="1049500" y="1459650"/>
            <a:ext cx="3417900" cy="27504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sz="2000"/>
            </a:lvl2pPr>
            <a:lvl3pPr indent="-355600" lvl="2" marL="1371600">
              <a:spcBef>
                <a:spcPts val="0"/>
              </a:spcBef>
              <a:spcAft>
                <a:spcPts val="0"/>
              </a:spcAft>
              <a:buSzPts val="2000"/>
              <a:buChar char="+"/>
              <a:defRPr sz="2000"/>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sp>
        <p:nvSpPr>
          <p:cNvPr id="22" name="Google Shape;22;p6"/>
          <p:cNvSpPr txBox="1"/>
          <p:nvPr>
            <p:ph idx="2" type="body"/>
          </p:nvPr>
        </p:nvSpPr>
        <p:spPr>
          <a:xfrm>
            <a:off x="4676725" y="1459650"/>
            <a:ext cx="3393600" cy="2750400"/>
          </a:xfrm>
          <a:prstGeom prst="rect">
            <a:avLst/>
          </a:prstGeom>
        </p:spPr>
        <p:txBody>
          <a:bodyPr anchorCtr="0" anchor="t" bIns="91425" lIns="91425" spcFirstLastPara="1" rIns="91425" wrap="square" tIns="91425">
            <a:noAutofit/>
          </a:bodyPr>
          <a:lstStyle>
            <a:lvl1pPr indent="-355600" lvl="0" marL="457200">
              <a:spcBef>
                <a:spcPts val="600"/>
              </a:spcBef>
              <a:spcAft>
                <a:spcPts val="0"/>
              </a:spcAft>
              <a:buSzPts val="2000"/>
              <a:buChar char="+"/>
              <a:defRPr sz="2000"/>
            </a:lvl1pPr>
            <a:lvl2pPr indent="-355600" lvl="1" marL="914400">
              <a:spcBef>
                <a:spcPts val="0"/>
              </a:spcBef>
              <a:spcAft>
                <a:spcPts val="0"/>
              </a:spcAft>
              <a:buSzPts val="2000"/>
              <a:buChar char="+"/>
              <a:defRPr sz="2000"/>
            </a:lvl2pPr>
            <a:lvl3pPr indent="-355600" lvl="2" marL="1371600">
              <a:spcBef>
                <a:spcPts val="0"/>
              </a:spcBef>
              <a:spcAft>
                <a:spcPts val="0"/>
              </a:spcAft>
              <a:buSzPts val="2000"/>
              <a:buChar char="+"/>
              <a:defRPr sz="2000"/>
            </a:lvl3pPr>
            <a:lvl4pPr indent="-355600" lvl="3" marL="1828800">
              <a:spcBef>
                <a:spcPts val="0"/>
              </a:spcBef>
              <a:spcAft>
                <a:spcPts val="0"/>
              </a:spcAft>
              <a:buSzPts val="2000"/>
              <a:buChar char="+"/>
              <a:defRPr sz="2000"/>
            </a:lvl4pPr>
            <a:lvl5pPr indent="-355600" lvl="4" marL="2286000">
              <a:spcBef>
                <a:spcPts val="0"/>
              </a:spcBef>
              <a:spcAft>
                <a:spcPts val="0"/>
              </a:spcAft>
              <a:buSzPts val="2000"/>
              <a:buChar char="+"/>
              <a:defRPr sz="2000"/>
            </a:lvl5pPr>
            <a:lvl6pPr indent="-355600" lvl="5" marL="2743200">
              <a:spcBef>
                <a:spcPts val="0"/>
              </a:spcBef>
              <a:spcAft>
                <a:spcPts val="0"/>
              </a:spcAft>
              <a:buSzPts val="2000"/>
              <a:buChar char="+"/>
              <a:defRPr sz="2000"/>
            </a:lvl6pPr>
            <a:lvl7pPr indent="-355600" lvl="6" marL="3200400">
              <a:spcBef>
                <a:spcPts val="0"/>
              </a:spcBef>
              <a:spcAft>
                <a:spcPts val="0"/>
              </a:spcAft>
              <a:buSzPts val="2000"/>
              <a:buChar char="+"/>
              <a:defRPr sz="2000"/>
            </a:lvl7pPr>
            <a:lvl8pPr indent="-355600" lvl="7" marL="3657600">
              <a:spcBef>
                <a:spcPts val="0"/>
              </a:spcBef>
              <a:spcAft>
                <a:spcPts val="0"/>
              </a:spcAft>
              <a:buSzPts val="2000"/>
              <a:buChar char="+"/>
              <a:defRPr sz="2000"/>
            </a:lvl8pPr>
            <a:lvl9pPr indent="-355600" lvl="8" marL="4114800">
              <a:spcBef>
                <a:spcPts val="0"/>
              </a:spcBef>
              <a:spcAft>
                <a:spcPts val="0"/>
              </a:spcAft>
              <a:buSzPts val="2000"/>
              <a:buChar char="+"/>
              <a:defRPr sz="20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23" name="Shape 23"/>
        <p:cNvGrpSpPr/>
        <p:nvPr/>
      </p:nvGrpSpPr>
      <p:grpSpPr>
        <a:xfrm>
          <a:off x="0" y="0"/>
          <a:ext cx="0" cy="0"/>
          <a:chOff x="0" y="0"/>
          <a:chExt cx="0" cy="0"/>
        </a:xfrm>
      </p:grpSpPr>
      <p:sp>
        <p:nvSpPr>
          <p:cNvPr id="24" name="Google Shape;24;p7"/>
          <p:cNvSpPr txBox="1"/>
          <p:nvPr>
            <p:ph type="title"/>
          </p:nvPr>
        </p:nvSpPr>
        <p:spPr>
          <a:xfrm>
            <a:off x="1049500" y="796175"/>
            <a:ext cx="7020900" cy="7503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5" name="Google Shape;25;p7"/>
          <p:cNvSpPr txBox="1"/>
          <p:nvPr>
            <p:ph idx="1" type="body"/>
          </p:nvPr>
        </p:nvSpPr>
        <p:spPr>
          <a:xfrm>
            <a:off x="1081850" y="1435525"/>
            <a:ext cx="2229300" cy="28470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sz="1600"/>
            </a:lvl4pPr>
            <a:lvl5pPr indent="-330200" lvl="4" marL="2286000" rtl="0">
              <a:spcBef>
                <a:spcPts val="0"/>
              </a:spcBef>
              <a:spcAft>
                <a:spcPts val="0"/>
              </a:spcAft>
              <a:buSzPts val="1600"/>
              <a:buChar char="+"/>
              <a:defRPr sz="1600"/>
            </a:lvl5pPr>
            <a:lvl6pPr indent="-330200" lvl="5" marL="2743200" rtl="0">
              <a:spcBef>
                <a:spcPts val="0"/>
              </a:spcBef>
              <a:spcAft>
                <a:spcPts val="0"/>
              </a:spcAft>
              <a:buSzPts val="1600"/>
              <a:buChar char="+"/>
              <a:defRPr sz="1600"/>
            </a:lvl6pPr>
            <a:lvl7pPr indent="-330200" lvl="6" marL="3200400" rtl="0">
              <a:spcBef>
                <a:spcPts val="0"/>
              </a:spcBef>
              <a:spcAft>
                <a:spcPts val="0"/>
              </a:spcAft>
              <a:buSzPts val="1600"/>
              <a:buChar char="+"/>
              <a:defRPr sz="1600"/>
            </a:lvl7pPr>
            <a:lvl8pPr indent="-330200" lvl="7" marL="3657600" rtl="0">
              <a:spcBef>
                <a:spcPts val="0"/>
              </a:spcBef>
              <a:spcAft>
                <a:spcPts val="0"/>
              </a:spcAft>
              <a:buSzPts val="1600"/>
              <a:buChar char="+"/>
              <a:defRPr sz="1600"/>
            </a:lvl8pPr>
            <a:lvl9pPr indent="-330200" lvl="8" marL="4114800" rtl="0">
              <a:spcBef>
                <a:spcPts val="0"/>
              </a:spcBef>
              <a:spcAft>
                <a:spcPts val="0"/>
              </a:spcAft>
              <a:buSzPts val="1600"/>
              <a:buChar char="+"/>
              <a:defRPr sz="1600"/>
            </a:lvl9pPr>
          </a:lstStyle>
          <a:p/>
        </p:txBody>
      </p:sp>
      <p:sp>
        <p:nvSpPr>
          <p:cNvPr id="26" name="Google Shape;26;p7"/>
          <p:cNvSpPr txBox="1"/>
          <p:nvPr>
            <p:ph idx="2" type="body"/>
          </p:nvPr>
        </p:nvSpPr>
        <p:spPr>
          <a:xfrm>
            <a:off x="3425300" y="1435525"/>
            <a:ext cx="2229300" cy="28470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sz="1600"/>
            </a:lvl4pPr>
            <a:lvl5pPr indent="-330200" lvl="4" marL="2286000" rtl="0">
              <a:spcBef>
                <a:spcPts val="0"/>
              </a:spcBef>
              <a:spcAft>
                <a:spcPts val="0"/>
              </a:spcAft>
              <a:buSzPts val="1600"/>
              <a:buChar char="+"/>
              <a:defRPr sz="1600"/>
            </a:lvl5pPr>
            <a:lvl6pPr indent="-330200" lvl="5" marL="2743200" rtl="0">
              <a:spcBef>
                <a:spcPts val="0"/>
              </a:spcBef>
              <a:spcAft>
                <a:spcPts val="0"/>
              </a:spcAft>
              <a:buSzPts val="1600"/>
              <a:buChar char="+"/>
              <a:defRPr sz="1600"/>
            </a:lvl6pPr>
            <a:lvl7pPr indent="-330200" lvl="6" marL="3200400" rtl="0">
              <a:spcBef>
                <a:spcPts val="0"/>
              </a:spcBef>
              <a:spcAft>
                <a:spcPts val="0"/>
              </a:spcAft>
              <a:buSzPts val="1600"/>
              <a:buChar char="+"/>
              <a:defRPr sz="1600"/>
            </a:lvl7pPr>
            <a:lvl8pPr indent="-330200" lvl="7" marL="3657600" rtl="0">
              <a:spcBef>
                <a:spcPts val="0"/>
              </a:spcBef>
              <a:spcAft>
                <a:spcPts val="0"/>
              </a:spcAft>
              <a:buSzPts val="1600"/>
              <a:buChar char="+"/>
              <a:defRPr sz="1600"/>
            </a:lvl8pPr>
            <a:lvl9pPr indent="-330200" lvl="8" marL="4114800" rtl="0">
              <a:spcBef>
                <a:spcPts val="0"/>
              </a:spcBef>
              <a:spcAft>
                <a:spcPts val="0"/>
              </a:spcAft>
              <a:buSzPts val="1600"/>
              <a:buChar char="+"/>
              <a:defRPr sz="1600"/>
            </a:lvl9pPr>
          </a:lstStyle>
          <a:p/>
        </p:txBody>
      </p:sp>
      <p:sp>
        <p:nvSpPr>
          <p:cNvPr id="27" name="Google Shape;27;p7"/>
          <p:cNvSpPr txBox="1"/>
          <p:nvPr>
            <p:ph idx="3" type="body"/>
          </p:nvPr>
        </p:nvSpPr>
        <p:spPr>
          <a:xfrm>
            <a:off x="5768751" y="1435525"/>
            <a:ext cx="2229300" cy="2847000"/>
          </a:xfrm>
          <a:prstGeom prst="rect">
            <a:avLst/>
          </a:prstGeom>
        </p:spPr>
        <p:txBody>
          <a:bodyPr anchorCtr="0" anchor="t" bIns="91425" lIns="91425" spcFirstLastPara="1" rIns="91425" wrap="square" tIns="91425">
            <a:noAutofit/>
          </a:bodyPr>
          <a:lstStyle>
            <a:lvl1pPr indent="-330200" lvl="0" marL="457200" rtl="0">
              <a:spcBef>
                <a:spcPts val="600"/>
              </a:spcBef>
              <a:spcAft>
                <a:spcPts val="0"/>
              </a:spcAft>
              <a:buSzPts val="1600"/>
              <a:buChar char="+"/>
              <a:defRPr sz="1600"/>
            </a:lvl1pPr>
            <a:lvl2pPr indent="-330200" lvl="1" marL="914400" rtl="0">
              <a:spcBef>
                <a:spcPts val="0"/>
              </a:spcBef>
              <a:spcAft>
                <a:spcPts val="0"/>
              </a:spcAft>
              <a:buSzPts val="1600"/>
              <a:buChar char="+"/>
              <a:defRPr sz="1600"/>
            </a:lvl2pPr>
            <a:lvl3pPr indent="-330200" lvl="2" marL="1371600" rtl="0">
              <a:spcBef>
                <a:spcPts val="0"/>
              </a:spcBef>
              <a:spcAft>
                <a:spcPts val="0"/>
              </a:spcAft>
              <a:buSzPts val="1600"/>
              <a:buChar char="+"/>
              <a:defRPr sz="1600"/>
            </a:lvl3pPr>
            <a:lvl4pPr indent="-330200" lvl="3" marL="1828800" rtl="0">
              <a:spcBef>
                <a:spcPts val="0"/>
              </a:spcBef>
              <a:spcAft>
                <a:spcPts val="0"/>
              </a:spcAft>
              <a:buSzPts val="1600"/>
              <a:buChar char="+"/>
              <a:defRPr sz="1600"/>
            </a:lvl4pPr>
            <a:lvl5pPr indent="-330200" lvl="4" marL="2286000" rtl="0">
              <a:spcBef>
                <a:spcPts val="0"/>
              </a:spcBef>
              <a:spcAft>
                <a:spcPts val="0"/>
              </a:spcAft>
              <a:buSzPts val="1600"/>
              <a:buChar char="+"/>
              <a:defRPr sz="1600"/>
            </a:lvl5pPr>
            <a:lvl6pPr indent="-330200" lvl="5" marL="2743200" rtl="0">
              <a:spcBef>
                <a:spcPts val="0"/>
              </a:spcBef>
              <a:spcAft>
                <a:spcPts val="0"/>
              </a:spcAft>
              <a:buSzPts val="1600"/>
              <a:buChar char="+"/>
              <a:defRPr sz="1600"/>
            </a:lvl6pPr>
            <a:lvl7pPr indent="-330200" lvl="6" marL="3200400" rtl="0">
              <a:spcBef>
                <a:spcPts val="0"/>
              </a:spcBef>
              <a:spcAft>
                <a:spcPts val="0"/>
              </a:spcAft>
              <a:buSzPts val="1600"/>
              <a:buChar char="+"/>
              <a:defRPr sz="1600"/>
            </a:lvl7pPr>
            <a:lvl8pPr indent="-330200" lvl="7" marL="3657600" rtl="0">
              <a:spcBef>
                <a:spcPts val="0"/>
              </a:spcBef>
              <a:spcAft>
                <a:spcPts val="0"/>
              </a:spcAft>
              <a:buSzPts val="1600"/>
              <a:buChar char="+"/>
              <a:defRPr sz="1600"/>
            </a:lvl8pPr>
            <a:lvl9pPr indent="-330200" lvl="8" marL="4114800" rtl="0">
              <a:spcBef>
                <a:spcPts val="0"/>
              </a:spcBef>
              <a:spcAft>
                <a:spcPts val="0"/>
              </a:spcAft>
              <a:buSzPts val="1600"/>
              <a:buChar char="+"/>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8"/>
          <p:cNvSpPr txBox="1"/>
          <p:nvPr>
            <p:ph type="title"/>
          </p:nvPr>
        </p:nvSpPr>
        <p:spPr>
          <a:xfrm>
            <a:off x="1049500" y="796175"/>
            <a:ext cx="7020900" cy="7503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0" name="Shape 30"/>
        <p:cNvGrpSpPr/>
        <p:nvPr/>
      </p:nvGrpSpPr>
      <p:grpSpPr>
        <a:xfrm>
          <a:off x="0" y="0"/>
          <a:ext cx="0" cy="0"/>
          <a:chOff x="0" y="0"/>
          <a:chExt cx="0" cy="0"/>
        </a:xfrm>
      </p:grpSpPr>
      <p:sp>
        <p:nvSpPr>
          <p:cNvPr id="31" name="Google Shape;31;p9"/>
          <p:cNvSpPr txBox="1"/>
          <p:nvPr>
            <p:ph idx="1" type="body"/>
          </p:nvPr>
        </p:nvSpPr>
        <p:spPr>
          <a:xfrm>
            <a:off x="1604425" y="3720500"/>
            <a:ext cx="5935200" cy="519600"/>
          </a:xfrm>
          <a:prstGeom prst="rect">
            <a:avLst/>
          </a:prstGeom>
        </p:spPr>
        <p:txBody>
          <a:bodyPr anchorCtr="0" anchor="b" bIns="91425" lIns="91425" spcFirstLastPara="1" rIns="91425" wrap="square" tIns="91425">
            <a:noAutofit/>
          </a:bodyPr>
          <a:lstStyle>
            <a:lvl1pPr indent="-228600" lvl="0" marL="457200" algn="ctr">
              <a:spcBef>
                <a:spcPts val="360"/>
              </a:spcBef>
              <a:spcAft>
                <a:spcPts val="0"/>
              </a:spcAft>
              <a:buSzPts val="1800"/>
              <a:buNone/>
              <a:defRPr sz="1800">
                <a:solidFill>
                  <a:srgbClr val="2A95B7"/>
                </a:solidFill>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049500" y="796175"/>
            <a:ext cx="7020900" cy="7503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1pPr>
            <a:lvl2pPr lvl="1">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2pPr>
            <a:lvl3pPr lvl="2">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3pPr>
            <a:lvl4pPr lvl="3">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4pPr>
            <a:lvl5pPr lvl="4">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5pPr>
            <a:lvl6pPr lvl="5">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6pPr>
            <a:lvl7pPr lvl="6">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7pPr>
            <a:lvl8pPr lvl="7">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8pPr>
            <a:lvl9pPr lvl="8">
              <a:spcBef>
                <a:spcPts val="0"/>
              </a:spcBef>
              <a:spcAft>
                <a:spcPts val="0"/>
              </a:spcAft>
              <a:buClr>
                <a:srgbClr val="2A95B7"/>
              </a:buClr>
              <a:buSzPts val="3000"/>
              <a:buFont typeface="Patrick Hand SC"/>
              <a:buNone/>
              <a:defRPr b="1" sz="3000">
                <a:solidFill>
                  <a:srgbClr val="2A95B7"/>
                </a:solidFill>
                <a:latin typeface="Patrick Hand SC"/>
                <a:ea typeface="Patrick Hand SC"/>
                <a:cs typeface="Patrick Hand SC"/>
                <a:sym typeface="Patrick Hand SC"/>
              </a:defRPr>
            </a:lvl9pPr>
          </a:lstStyle>
          <a:p/>
        </p:txBody>
      </p:sp>
      <p:sp>
        <p:nvSpPr>
          <p:cNvPr id="7" name="Google Shape;7;p1"/>
          <p:cNvSpPr txBox="1"/>
          <p:nvPr>
            <p:ph idx="1" type="body"/>
          </p:nvPr>
        </p:nvSpPr>
        <p:spPr>
          <a:xfrm>
            <a:off x="1049500" y="1437426"/>
            <a:ext cx="7020900" cy="2706900"/>
          </a:xfrm>
          <a:prstGeom prst="rect">
            <a:avLst/>
          </a:prstGeom>
          <a:noFill/>
          <a:ln>
            <a:noFill/>
          </a:ln>
        </p:spPr>
        <p:txBody>
          <a:bodyPr anchorCtr="0" anchor="t" bIns="91425" lIns="91425" spcFirstLastPara="1" rIns="91425" wrap="square" tIns="91425">
            <a:noAutofit/>
          </a:bodyPr>
          <a:lstStyle>
            <a:lvl1pPr indent="-381000" lvl="0" marL="457200">
              <a:spcBef>
                <a:spcPts val="600"/>
              </a:spcBef>
              <a:spcAft>
                <a:spcPts val="0"/>
              </a:spcAft>
              <a:buClr>
                <a:srgbClr val="2A95B7"/>
              </a:buClr>
              <a:buSzPts val="2400"/>
              <a:buFont typeface="Sniglet"/>
              <a:buChar char="+"/>
              <a:defRPr sz="2400">
                <a:solidFill>
                  <a:srgbClr val="434343"/>
                </a:solidFill>
                <a:latin typeface="Sniglet"/>
                <a:ea typeface="Sniglet"/>
                <a:cs typeface="Sniglet"/>
                <a:sym typeface="Sniglet"/>
              </a:defRPr>
            </a:lvl1pPr>
            <a:lvl2pPr indent="-381000" lvl="1" marL="9144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2pPr>
            <a:lvl3pPr indent="-381000" lvl="2" marL="13716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3pPr>
            <a:lvl4pPr indent="-381000" lvl="3" marL="18288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4pPr>
            <a:lvl5pPr indent="-381000" lvl="4" marL="22860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5pPr>
            <a:lvl6pPr indent="-381000" lvl="5" marL="27432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6pPr>
            <a:lvl7pPr indent="-381000" lvl="6" marL="3200400">
              <a:spcBef>
                <a:spcPts val="0"/>
              </a:spcBef>
              <a:spcAft>
                <a:spcPts val="0"/>
              </a:spcAft>
              <a:buClr>
                <a:srgbClr val="2A95B7"/>
              </a:buClr>
              <a:buSzPts val="2400"/>
              <a:buFont typeface="Sniglet"/>
              <a:buChar char="+"/>
              <a:defRPr sz="2400">
                <a:solidFill>
                  <a:srgbClr val="434343"/>
                </a:solidFill>
                <a:latin typeface="Sniglet"/>
                <a:ea typeface="Sniglet"/>
                <a:cs typeface="Sniglet"/>
                <a:sym typeface="Sniglet"/>
              </a:defRPr>
            </a:lvl7pPr>
            <a:lvl8pPr indent="-381000" lvl="7" marL="3657600">
              <a:spcBef>
                <a:spcPts val="0"/>
              </a:spcBef>
              <a:spcAft>
                <a:spcPts val="0"/>
              </a:spcAft>
              <a:buClr>
                <a:srgbClr val="434343"/>
              </a:buClr>
              <a:buSzPts val="2400"/>
              <a:buFont typeface="Sniglet"/>
              <a:buChar char="+"/>
              <a:defRPr sz="2400">
                <a:solidFill>
                  <a:srgbClr val="434343"/>
                </a:solidFill>
                <a:latin typeface="Sniglet"/>
                <a:ea typeface="Sniglet"/>
                <a:cs typeface="Sniglet"/>
                <a:sym typeface="Sniglet"/>
              </a:defRPr>
            </a:lvl8pPr>
            <a:lvl9pPr indent="-381000" lvl="8" marL="4114800">
              <a:spcBef>
                <a:spcPts val="0"/>
              </a:spcBef>
              <a:spcAft>
                <a:spcPts val="0"/>
              </a:spcAft>
              <a:buClr>
                <a:srgbClr val="434343"/>
              </a:buClr>
              <a:buSzPts val="2400"/>
              <a:buFont typeface="Sniglet"/>
              <a:buChar char="+"/>
              <a:defRPr sz="2400">
                <a:solidFill>
                  <a:srgbClr val="434343"/>
                </a:solidFill>
                <a:latin typeface="Sniglet"/>
                <a:ea typeface="Sniglet"/>
                <a:cs typeface="Sniglet"/>
                <a:sym typeface="Sniglet"/>
              </a:defRPr>
            </a:lvl9pPr>
          </a:lstStyle>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transition>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 name="Shape 38"/>
        <p:cNvGrpSpPr/>
        <p:nvPr/>
      </p:nvGrpSpPr>
      <p:grpSpPr>
        <a:xfrm>
          <a:off x="0" y="0"/>
          <a:ext cx="0" cy="0"/>
          <a:chOff x="0" y="0"/>
          <a:chExt cx="0" cy="0"/>
        </a:xfrm>
      </p:grpSpPr>
      <p:sp>
        <p:nvSpPr>
          <p:cNvPr id="39" name="Google Shape;39;p12"/>
          <p:cNvSpPr txBox="1"/>
          <p:nvPr>
            <p:ph type="ctrTitle"/>
          </p:nvPr>
        </p:nvSpPr>
        <p:spPr>
          <a:xfrm>
            <a:off x="1815525" y="1991825"/>
            <a:ext cx="5585400" cy="11598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FLEX TIME @ shs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3"/>
          <p:cNvSpPr txBox="1"/>
          <p:nvPr>
            <p:ph type="title"/>
          </p:nvPr>
        </p:nvSpPr>
        <p:spPr>
          <a:xfrm>
            <a:off x="2127550" y="689175"/>
            <a:ext cx="5976300" cy="75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6000"/>
              <a:t>What is flex time?</a:t>
            </a:r>
            <a:endParaRPr sz="6000"/>
          </a:p>
        </p:txBody>
      </p:sp>
      <p:sp>
        <p:nvSpPr>
          <p:cNvPr id="45" name="Google Shape;45;p13"/>
          <p:cNvSpPr txBox="1"/>
          <p:nvPr>
            <p:ph idx="1" type="body"/>
          </p:nvPr>
        </p:nvSpPr>
        <p:spPr>
          <a:xfrm>
            <a:off x="2181275" y="1655675"/>
            <a:ext cx="5100900" cy="2169000"/>
          </a:xfrm>
          <a:prstGeom prst="rect">
            <a:avLst/>
          </a:prstGeom>
        </p:spPr>
        <p:txBody>
          <a:bodyPr anchorCtr="0" anchor="t" bIns="91425" lIns="91425" spcFirstLastPara="1" rIns="91425" wrap="square" tIns="91425">
            <a:noAutofit/>
          </a:bodyPr>
          <a:lstStyle/>
          <a:p>
            <a:pPr indent="-381000" lvl="0" marL="457200" rtl="0" algn="l">
              <a:spcBef>
                <a:spcPts val="600"/>
              </a:spcBef>
              <a:spcAft>
                <a:spcPts val="0"/>
              </a:spcAft>
              <a:buSzPts val="2400"/>
              <a:buChar char="+"/>
            </a:pPr>
            <a:r>
              <a:rPr lang="en"/>
              <a:t>Each day, i</a:t>
            </a:r>
            <a:r>
              <a:rPr lang="en"/>
              <a:t>n their first period class, </a:t>
            </a:r>
            <a:r>
              <a:rPr lang="en"/>
              <a:t>students will have 30 mins to get support or catch up on homework</a:t>
            </a:r>
            <a:endParaRPr/>
          </a:p>
          <a:p>
            <a:pPr indent="0" lvl="0" marL="457200" rtl="0" algn="l">
              <a:spcBef>
                <a:spcPts val="600"/>
              </a:spcBef>
              <a:spcAft>
                <a:spcPts val="0"/>
              </a:spcAft>
              <a:buNone/>
            </a:pPr>
            <a:r>
              <a:t/>
            </a:r>
            <a:endParaRPr/>
          </a:p>
        </p:txBody>
      </p:sp>
      <p:pic>
        <p:nvPicPr>
          <p:cNvPr id="46" name="Google Shape;46;p13"/>
          <p:cNvPicPr preferRelativeResize="0"/>
          <p:nvPr/>
        </p:nvPicPr>
        <p:blipFill>
          <a:blip r:embed="rId3">
            <a:alphaModFix/>
          </a:blip>
          <a:stretch>
            <a:fillRect/>
          </a:stretch>
        </p:blipFill>
        <p:spPr>
          <a:xfrm>
            <a:off x="2378692" y="3421112"/>
            <a:ext cx="4706059" cy="851375"/>
          </a:xfrm>
          <a:prstGeom prst="rect">
            <a:avLst/>
          </a:prstGeom>
          <a:noFill/>
          <a:ln>
            <a:noFill/>
          </a:ln>
        </p:spPr>
      </p:pic>
      <p:pic>
        <p:nvPicPr>
          <p:cNvPr id="47" name="Google Shape;47;p13" title="3D Question Mark | Please give attribution to 'ccPixs.com' (… | Flickr"/>
          <p:cNvPicPr preferRelativeResize="0"/>
          <p:nvPr/>
        </p:nvPicPr>
        <p:blipFill>
          <a:blip r:embed="rId4">
            <a:alphaModFix/>
          </a:blip>
          <a:stretch>
            <a:fillRect/>
          </a:stretch>
        </p:blipFill>
        <p:spPr>
          <a:xfrm>
            <a:off x="821250" y="739600"/>
            <a:ext cx="1373450" cy="9160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14"/>
          <p:cNvSpPr txBox="1"/>
          <p:nvPr>
            <p:ph type="title"/>
          </p:nvPr>
        </p:nvSpPr>
        <p:spPr>
          <a:xfrm>
            <a:off x="1029500" y="619700"/>
            <a:ext cx="7020900" cy="75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0" lang="en" sz="4800"/>
              <a:t>Importance of flex time</a:t>
            </a:r>
            <a:endParaRPr/>
          </a:p>
        </p:txBody>
      </p:sp>
      <p:sp>
        <p:nvSpPr>
          <p:cNvPr id="53" name="Google Shape;53;p14"/>
          <p:cNvSpPr txBox="1"/>
          <p:nvPr>
            <p:ph idx="1" type="body"/>
          </p:nvPr>
        </p:nvSpPr>
        <p:spPr>
          <a:xfrm>
            <a:off x="1081850" y="1148250"/>
            <a:ext cx="2229300" cy="2847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l">
              <a:spcBef>
                <a:spcPts val="0"/>
              </a:spcBef>
              <a:spcAft>
                <a:spcPts val="0"/>
              </a:spcAft>
              <a:buNone/>
            </a:pPr>
            <a:r>
              <a:rPr lang="en">
                <a:solidFill>
                  <a:schemeClr val="dk2"/>
                </a:solidFill>
              </a:rPr>
              <a:t>Students have focused time with their teachers to go over learning objectives they are struggling with, complete assignments that they are </a:t>
            </a:r>
            <a:r>
              <a:rPr lang="en">
                <a:solidFill>
                  <a:schemeClr val="dk2"/>
                </a:solidFill>
              </a:rPr>
              <a:t>behind</a:t>
            </a:r>
            <a:r>
              <a:rPr lang="en">
                <a:solidFill>
                  <a:schemeClr val="dk2"/>
                </a:solidFill>
              </a:rPr>
              <a:t> on or </a:t>
            </a:r>
            <a:r>
              <a:rPr lang="en">
                <a:solidFill>
                  <a:schemeClr val="dk2"/>
                </a:solidFill>
              </a:rPr>
              <a:t>receive</a:t>
            </a:r>
            <a:r>
              <a:rPr lang="en">
                <a:solidFill>
                  <a:schemeClr val="dk2"/>
                </a:solidFill>
              </a:rPr>
              <a:t> direct instruction</a:t>
            </a:r>
            <a:endParaRPr/>
          </a:p>
        </p:txBody>
      </p:sp>
      <p:sp>
        <p:nvSpPr>
          <p:cNvPr id="54" name="Google Shape;54;p14"/>
          <p:cNvSpPr txBox="1"/>
          <p:nvPr>
            <p:ph idx="2" type="body"/>
          </p:nvPr>
        </p:nvSpPr>
        <p:spPr>
          <a:xfrm>
            <a:off x="3425300" y="1148250"/>
            <a:ext cx="2229300" cy="2847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l">
              <a:spcBef>
                <a:spcPts val="0"/>
              </a:spcBef>
              <a:spcAft>
                <a:spcPts val="0"/>
              </a:spcAft>
              <a:buNone/>
            </a:pPr>
            <a:r>
              <a:rPr lang="en">
                <a:solidFill>
                  <a:schemeClr val="dk2"/>
                </a:solidFill>
              </a:rPr>
              <a:t>Provides time for enrichment activities</a:t>
            </a:r>
            <a:endParaRPr/>
          </a:p>
        </p:txBody>
      </p:sp>
      <p:sp>
        <p:nvSpPr>
          <p:cNvPr id="55" name="Google Shape;55;p14"/>
          <p:cNvSpPr txBox="1"/>
          <p:nvPr>
            <p:ph idx="3" type="body"/>
          </p:nvPr>
        </p:nvSpPr>
        <p:spPr>
          <a:xfrm>
            <a:off x="5768751" y="1089400"/>
            <a:ext cx="2229300" cy="28470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t/>
            </a:r>
            <a:endParaRPr b="1"/>
          </a:p>
          <a:p>
            <a:pPr indent="0" lvl="0" marL="0" rtl="0" algn="l">
              <a:spcBef>
                <a:spcPts val="0"/>
              </a:spcBef>
              <a:spcAft>
                <a:spcPts val="0"/>
              </a:spcAft>
              <a:buNone/>
            </a:pPr>
            <a:r>
              <a:rPr lang="en">
                <a:solidFill>
                  <a:schemeClr val="dk2"/>
                </a:solidFill>
              </a:rPr>
              <a:t>Gives students access to opportunities they wouldn’t have without giving up their lunch period or staying after school</a:t>
            </a:r>
            <a:endParaRPr>
              <a:solidFill>
                <a:schemeClr val="dk2"/>
              </a:solidFill>
            </a:endParaRPr>
          </a:p>
          <a:p>
            <a:pPr indent="0" lvl="0" marL="0" rtl="0" algn="l">
              <a:spcBef>
                <a:spcPts val="600"/>
              </a:spcBef>
              <a:spcAft>
                <a:spcPts val="0"/>
              </a:spcAft>
              <a:buNone/>
            </a:pPr>
            <a:r>
              <a:t/>
            </a:r>
            <a:endParaRPr/>
          </a:p>
          <a:p>
            <a:pPr indent="0" lvl="0" marL="0" rtl="0" algn="l">
              <a:spcBef>
                <a:spcPts val="60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5"/>
          <p:cNvSpPr txBox="1"/>
          <p:nvPr>
            <p:ph type="title"/>
          </p:nvPr>
        </p:nvSpPr>
        <p:spPr>
          <a:xfrm>
            <a:off x="1029500" y="644900"/>
            <a:ext cx="7020900" cy="75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students can use flex time</a:t>
            </a:r>
            <a:endParaRPr/>
          </a:p>
        </p:txBody>
      </p:sp>
      <p:sp>
        <p:nvSpPr>
          <p:cNvPr id="61" name="Google Shape;61;p15"/>
          <p:cNvSpPr txBox="1"/>
          <p:nvPr>
            <p:ph idx="1" type="body"/>
          </p:nvPr>
        </p:nvSpPr>
        <p:spPr>
          <a:xfrm>
            <a:off x="890875" y="1208600"/>
            <a:ext cx="2619000" cy="17583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Academics</a:t>
            </a:r>
            <a:endParaRPr b="1"/>
          </a:p>
          <a:p>
            <a:pPr indent="-304800" lvl="0" marL="457200" rtl="0" algn="l">
              <a:spcBef>
                <a:spcPts val="600"/>
              </a:spcBef>
              <a:spcAft>
                <a:spcPts val="0"/>
              </a:spcAft>
              <a:buSzPts val="1200"/>
              <a:buChar char="●"/>
            </a:pPr>
            <a:r>
              <a:rPr lang="en" sz="1200"/>
              <a:t>Get extra help from </a:t>
            </a:r>
            <a:r>
              <a:rPr lang="en" sz="1200"/>
              <a:t>their</a:t>
            </a:r>
            <a:r>
              <a:rPr lang="en" sz="1200"/>
              <a:t> teacher</a:t>
            </a:r>
            <a:endParaRPr sz="1200"/>
          </a:p>
          <a:p>
            <a:pPr indent="-304800" lvl="0" marL="457200" rtl="0" algn="l">
              <a:spcBef>
                <a:spcPts val="0"/>
              </a:spcBef>
              <a:spcAft>
                <a:spcPts val="0"/>
              </a:spcAft>
              <a:buSzPts val="1200"/>
              <a:buChar char="●"/>
            </a:pPr>
            <a:r>
              <a:rPr lang="en" sz="1200"/>
              <a:t>Get caught up on homework and assignments</a:t>
            </a:r>
            <a:endParaRPr sz="1200"/>
          </a:p>
          <a:p>
            <a:pPr indent="-304800" lvl="0" marL="457200" rtl="0" algn="l">
              <a:spcBef>
                <a:spcPts val="0"/>
              </a:spcBef>
              <a:spcAft>
                <a:spcPts val="0"/>
              </a:spcAft>
              <a:buSzPts val="1200"/>
              <a:buChar char="●"/>
            </a:pPr>
            <a:r>
              <a:rPr lang="en" sz="1200"/>
              <a:t>Develop Essential </a:t>
            </a:r>
            <a:r>
              <a:rPr lang="en" sz="1200"/>
              <a:t>Academic Behaviours</a:t>
            </a:r>
            <a:r>
              <a:rPr lang="en" sz="1200"/>
              <a:t> </a:t>
            </a:r>
            <a:endParaRPr sz="1200"/>
          </a:p>
          <a:p>
            <a:pPr indent="-304800" lvl="0" marL="457200" rtl="0" algn="l">
              <a:spcBef>
                <a:spcPts val="0"/>
              </a:spcBef>
              <a:spcAft>
                <a:spcPts val="0"/>
              </a:spcAft>
              <a:buSzPts val="1200"/>
              <a:buChar char="●"/>
            </a:pPr>
            <a:r>
              <a:rPr lang="en" sz="1200"/>
              <a:t>Work on dual credit courses</a:t>
            </a:r>
            <a:endParaRPr sz="1200"/>
          </a:p>
        </p:txBody>
      </p:sp>
      <p:sp>
        <p:nvSpPr>
          <p:cNvPr id="62" name="Google Shape;62;p15"/>
          <p:cNvSpPr txBox="1"/>
          <p:nvPr>
            <p:ph idx="2" type="body"/>
          </p:nvPr>
        </p:nvSpPr>
        <p:spPr>
          <a:xfrm>
            <a:off x="3344775" y="1208600"/>
            <a:ext cx="2563500" cy="1486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Student Services</a:t>
            </a:r>
            <a:endParaRPr b="1"/>
          </a:p>
          <a:p>
            <a:pPr indent="-304800" lvl="0" marL="457200" rtl="0" algn="l">
              <a:spcBef>
                <a:spcPts val="600"/>
              </a:spcBef>
              <a:spcAft>
                <a:spcPts val="0"/>
              </a:spcAft>
              <a:buSzPts val="1200"/>
              <a:buChar char="●"/>
            </a:pPr>
            <a:r>
              <a:rPr lang="en" sz="1200"/>
              <a:t>Meet with guidance counselors</a:t>
            </a:r>
            <a:endParaRPr sz="1200"/>
          </a:p>
          <a:p>
            <a:pPr indent="-304800" lvl="0" marL="457200" rtl="0" algn="l">
              <a:spcBef>
                <a:spcPts val="0"/>
              </a:spcBef>
              <a:spcAft>
                <a:spcPts val="0"/>
              </a:spcAft>
              <a:buSzPts val="1200"/>
              <a:buChar char="●"/>
            </a:pPr>
            <a:r>
              <a:rPr lang="en" sz="1200"/>
              <a:t>Meet with family resource workers</a:t>
            </a:r>
            <a:endParaRPr sz="1200"/>
          </a:p>
        </p:txBody>
      </p:sp>
      <p:sp>
        <p:nvSpPr>
          <p:cNvPr id="63" name="Google Shape;63;p15"/>
          <p:cNvSpPr txBox="1"/>
          <p:nvPr>
            <p:ph idx="3" type="body"/>
          </p:nvPr>
        </p:nvSpPr>
        <p:spPr>
          <a:xfrm>
            <a:off x="5768750" y="1208600"/>
            <a:ext cx="2229300" cy="1486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Extracurricular</a:t>
            </a:r>
            <a:endParaRPr b="1"/>
          </a:p>
          <a:p>
            <a:pPr indent="-304800" lvl="0" marL="457200" rtl="0" algn="l">
              <a:spcBef>
                <a:spcPts val="600"/>
              </a:spcBef>
              <a:spcAft>
                <a:spcPts val="0"/>
              </a:spcAft>
              <a:buSzPts val="1200"/>
              <a:buChar char="●"/>
            </a:pPr>
            <a:r>
              <a:rPr lang="en" sz="1200"/>
              <a:t>Participate in club and athletic meetings</a:t>
            </a:r>
            <a:endParaRPr sz="1200"/>
          </a:p>
        </p:txBody>
      </p:sp>
      <p:sp>
        <p:nvSpPr>
          <p:cNvPr id="64" name="Google Shape;64;p15"/>
          <p:cNvSpPr txBox="1"/>
          <p:nvPr>
            <p:ph idx="1" type="body"/>
          </p:nvPr>
        </p:nvSpPr>
        <p:spPr>
          <a:xfrm>
            <a:off x="831700" y="3106600"/>
            <a:ext cx="2563500" cy="10536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Student Resource Room</a:t>
            </a:r>
            <a:endParaRPr b="1"/>
          </a:p>
          <a:p>
            <a:pPr indent="-304800" lvl="0" marL="457200" rtl="0" algn="l">
              <a:spcBef>
                <a:spcPts val="600"/>
              </a:spcBef>
              <a:spcAft>
                <a:spcPts val="0"/>
              </a:spcAft>
              <a:buSzPts val="1200"/>
              <a:buChar char="●"/>
            </a:pPr>
            <a:r>
              <a:rPr lang="en" sz="1200"/>
              <a:t>Write missed assessments if time permits</a:t>
            </a:r>
            <a:endParaRPr sz="1200"/>
          </a:p>
        </p:txBody>
      </p:sp>
      <p:sp>
        <p:nvSpPr>
          <p:cNvPr id="65" name="Google Shape;65;p15"/>
          <p:cNvSpPr txBox="1"/>
          <p:nvPr>
            <p:ph idx="2" type="body"/>
          </p:nvPr>
        </p:nvSpPr>
        <p:spPr>
          <a:xfrm>
            <a:off x="3431476" y="2632000"/>
            <a:ext cx="2390100" cy="14862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Presentations</a:t>
            </a:r>
            <a:endParaRPr b="1"/>
          </a:p>
          <a:p>
            <a:pPr indent="-304800" lvl="0" marL="457200" rtl="0" algn="l">
              <a:spcBef>
                <a:spcPts val="600"/>
              </a:spcBef>
              <a:spcAft>
                <a:spcPts val="0"/>
              </a:spcAft>
              <a:buSzPts val="1200"/>
              <a:buChar char="●"/>
            </a:pPr>
            <a:r>
              <a:rPr lang="en" sz="1200"/>
              <a:t>Listen</a:t>
            </a:r>
            <a:r>
              <a:rPr lang="en" sz="1200"/>
              <a:t> to guest speakers (career, well being, organizational skills etc…)</a:t>
            </a:r>
            <a:endParaRPr sz="1200"/>
          </a:p>
        </p:txBody>
      </p:sp>
      <p:sp>
        <p:nvSpPr>
          <p:cNvPr id="66" name="Google Shape;66;p15"/>
          <p:cNvSpPr txBox="1"/>
          <p:nvPr>
            <p:ph idx="3" type="body"/>
          </p:nvPr>
        </p:nvSpPr>
        <p:spPr>
          <a:xfrm>
            <a:off x="5857850" y="2286100"/>
            <a:ext cx="2229300" cy="18321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a:t>Well Being</a:t>
            </a:r>
            <a:endParaRPr b="1"/>
          </a:p>
          <a:p>
            <a:pPr indent="-304800" lvl="0" marL="457200" rtl="0" algn="l">
              <a:spcBef>
                <a:spcPts val="600"/>
              </a:spcBef>
              <a:spcAft>
                <a:spcPts val="0"/>
              </a:spcAft>
              <a:buSzPts val="1200"/>
              <a:buChar char="●"/>
            </a:pPr>
            <a:r>
              <a:rPr lang="en" sz="1200"/>
              <a:t>G</a:t>
            </a:r>
            <a:r>
              <a:rPr lang="en" sz="1200"/>
              <a:t>et some physical activity in the gym or weight room</a:t>
            </a:r>
            <a:endParaRPr sz="1200"/>
          </a:p>
          <a:p>
            <a:pPr indent="-304800" lvl="0" marL="457200" rtl="0" algn="l">
              <a:spcBef>
                <a:spcPts val="0"/>
              </a:spcBef>
              <a:spcAft>
                <a:spcPts val="0"/>
              </a:spcAft>
              <a:buSzPts val="1200"/>
              <a:buChar char="●"/>
            </a:pPr>
            <a:r>
              <a:rPr lang="en" sz="1200"/>
              <a:t>Take part on special events they earned</a:t>
            </a:r>
            <a:endParaRPr sz="1200"/>
          </a:p>
          <a:p>
            <a:pPr indent="-304800" lvl="0" marL="457200" rtl="0" algn="l">
              <a:spcBef>
                <a:spcPts val="0"/>
              </a:spcBef>
              <a:spcAft>
                <a:spcPts val="0"/>
              </a:spcAft>
              <a:buSzPts val="1200"/>
              <a:buChar char="●"/>
            </a:pPr>
            <a:r>
              <a:rPr lang="en" sz="1200"/>
              <a:t>Guided peer support meetings</a:t>
            </a:r>
            <a:endParaRPr sz="1200"/>
          </a:p>
          <a:p>
            <a:pPr indent="0" lvl="0" marL="0" rtl="0" algn="l">
              <a:spcBef>
                <a:spcPts val="600"/>
              </a:spcBef>
              <a:spcAft>
                <a:spcPts val="0"/>
              </a:spcAft>
              <a:buNone/>
            </a:pPr>
            <a:r>
              <a:t/>
            </a: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6"/>
          <p:cNvSpPr txBox="1"/>
          <p:nvPr>
            <p:ph type="ctrTitle"/>
          </p:nvPr>
        </p:nvSpPr>
        <p:spPr>
          <a:xfrm>
            <a:off x="1821600" y="484075"/>
            <a:ext cx="5500800" cy="1159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Students on spare</a:t>
            </a:r>
            <a:endParaRPr/>
          </a:p>
        </p:txBody>
      </p:sp>
      <p:sp>
        <p:nvSpPr>
          <p:cNvPr id="72" name="Google Shape;72;p16"/>
          <p:cNvSpPr txBox="1"/>
          <p:nvPr>
            <p:ph idx="1" type="subTitle"/>
          </p:nvPr>
        </p:nvSpPr>
        <p:spPr>
          <a:xfrm>
            <a:off x="1168200" y="1727925"/>
            <a:ext cx="6154200" cy="78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If you have a spare, use this time to study and complete school work in the</a:t>
            </a:r>
            <a:endParaRPr/>
          </a:p>
          <a:p>
            <a:pPr indent="0" lvl="0" marL="0" rtl="0" algn="l">
              <a:spcBef>
                <a:spcPts val="0"/>
              </a:spcBef>
              <a:spcAft>
                <a:spcPts val="0"/>
              </a:spcAft>
              <a:buNone/>
            </a:pPr>
            <a:r>
              <a:t/>
            </a:r>
            <a:endParaRPr/>
          </a:p>
          <a:p>
            <a:pPr indent="-381000" lvl="0" marL="457200" rtl="0" algn="l">
              <a:spcBef>
                <a:spcPts val="0"/>
              </a:spcBef>
              <a:spcAft>
                <a:spcPts val="0"/>
              </a:spcAft>
              <a:buSzPts val="2400"/>
              <a:buChar char="●"/>
            </a:pPr>
            <a:r>
              <a:rPr lang="en"/>
              <a:t>Learning Commons</a:t>
            </a:r>
            <a:endParaRPr/>
          </a:p>
          <a:p>
            <a:pPr indent="-381000" lvl="0" marL="457200" rtl="0" algn="l">
              <a:spcBef>
                <a:spcPts val="0"/>
              </a:spcBef>
              <a:spcAft>
                <a:spcPts val="0"/>
              </a:spcAft>
              <a:buSzPts val="2400"/>
              <a:buChar char="●"/>
            </a:pPr>
            <a:r>
              <a:rPr lang="en"/>
              <a:t>Cafeteria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1049500" y="619675"/>
            <a:ext cx="7020900" cy="75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Role of teachers</a:t>
            </a:r>
            <a:endParaRPr/>
          </a:p>
        </p:txBody>
      </p:sp>
      <p:sp>
        <p:nvSpPr>
          <p:cNvPr id="78" name="Google Shape;78;p17"/>
          <p:cNvSpPr txBox="1"/>
          <p:nvPr>
            <p:ph idx="2" type="body"/>
          </p:nvPr>
        </p:nvSpPr>
        <p:spPr>
          <a:xfrm>
            <a:off x="1049500" y="1158700"/>
            <a:ext cx="7102200" cy="8265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lang="en" sz="1100"/>
              <a:t>Teachers will ensure that the time is spent with the right group of students on the right learning outcomes..</a:t>
            </a:r>
            <a:r>
              <a:rPr b="1" lang="en" sz="1100"/>
              <a:t>Teachers will take note of students in their regular classes that are need of additional support.  Invite the student to attend Flex time and send an email home to parents if the student is struggling to attend. </a:t>
            </a:r>
            <a:endParaRPr sz="1100"/>
          </a:p>
        </p:txBody>
      </p:sp>
      <p:sp>
        <p:nvSpPr>
          <p:cNvPr id="79" name="Google Shape;79;p17"/>
          <p:cNvSpPr txBox="1"/>
          <p:nvPr>
            <p:ph idx="2" type="body"/>
          </p:nvPr>
        </p:nvSpPr>
        <p:spPr>
          <a:xfrm>
            <a:off x="1049500" y="1934750"/>
            <a:ext cx="3396300" cy="21498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100">
                <a:solidFill>
                  <a:srgbClr val="2A95B7"/>
                </a:solidFill>
              </a:rPr>
              <a:t>SUPPORTING STUDENTS</a:t>
            </a:r>
            <a:endParaRPr sz="1100">
              <a:solidFill>
                <a:srgbClr val="2A95B7"/>
              </a:solidFill>
            </a:endParaRPr>
          </a:p>
          <a:p>
            <a:pPr indent="-298450" lvl="0" marL="457200" rtl="0" algn="l">
              <a:spcBef>
                <a:spcPts val="600"/>
              </a:spcBef>
              <a:spcAft>
                <a:spcPts val="0"/>
              </a:spcAft>
              <a:buSzPts val="1100"/>
              <a:buChar char="●"/>
            </a:pPr>
            <a:r>
              <a:rPr lang="en" sz="1100"/>
              <a:t>Be strategic with the additional time to support students who are in need of extra help</a:t>
            </a:r>
            <a:endParaRPr sz="1100"/>
          </a:p>
          <a:p>
            <a:pPr indent="-298450" lvl="0" marL="457200" rtl="0" algn="l">
              <a:spcBef>
                <a:spcPts val="0"/>
              </a:spcBef>
              <a:spcAft>
                <a:spcPts val="0"/>
              </a:spcAft>
              <a:buSzPts val="1100"/>
              <a:buChar char="●"/>
            </a:pPr>
            <a:r>
              <a:rPr lang="en" sz="1100"/>
              <a:t>Provide a workspace for students to complete </a:t>
            </a:r>
            <a:r>
              <a:rPr lang="en" sz="1100"/>
              <a:t>homework</a:t>
            </a:r>
            <a:r>
              <a:rPr lang="en" sz="1100"/>
              <a:t> and assignments</a:t>
            </a:r>
            <a:endParaRPr sz="1100"/>
          </a:p>
          <a:p>
            <a:pPr indent="-298450" lvl="0" marL="457200" rtl="0" algn="l">
              <a:spcBef>
                <a:spcPts val="0"/>
              </a:spcBef>
              <a:spcAft>
                <a:spcPts val="0"/>
              </a:spcAft>
              <a:buSzPts val="1100"/>
              <a:buChar char="●"/>
            </a:pPr>
            <a:r>
              <a:rPr lang="en" sz="1100"/>
              <a:t>Strengthen relationships with your students</a:t>
            </a:r>
            <a:endParaRPr sz="1100"/>
          </a:p>
          <a:p>
            <a:pPr indent="-298450" lvl="0" marL="457200" rtl="0" algn="l">
              <a:spcBef>
                <a:spcPts val="0"/>
              </a:spcBef>
              <a:spcAft>
                <a:spcPts val="0"/>
              </a:spcAft>
              <a:buSzPts val="1100"/>
              <a:buChar char="●"/>
            </a:pPr>
            <a:r>
              <a:rPr lang="en" sz="1100"/>
              <a:t>Contact parents with concerns or positive messages</a:t>
            </a:r>
            <a:endParaRPr sz="1100"/>
          </a:p>
          <a:p>
            <a:pPr indent="-298450" lvl="0" marL="457200" rtl="0" algn="l">
              <a:spcBef>
                <a:spcPts val="0"/>
              </a:spcBef>
              <a:spcAft>
                <a:spcPts val="0"/>
              </a:spcAft>
              <a:buSzPts val="1100"/>
              <a:buChar char="●"/>
            </a:pPr>
            <a:r>
              <a:rPr lang="en" sz="1100"/>
              <a:t>Meetings for clubs and athletic groups</a:t>
            </a:r>
            <a:endParaRPr sz="1100"/>
          </a:p>
        </p:txBody>
      </p:sp>
      <p:sp>
        <p:nvSpPr>
          <p:cNvPr id="80" name="Google Shape;80;p17"/>
          <p:cNvSpPr txBox="1"/>
          <p:nvPr>
            <p:ph idx="2" type="body"/>
          </p:nvPr>
        </p:nvSpPr>
        <p:spPr>
          <a:xfrm>
            <a:off x="4445800" y="1934750"/>
            <a:ext cx="3659700" cy="1748100"/>
          </a:xfrm>
          <a:prstGeom prst="rect">
            <a:avLst/>
          </a:prstGeom>
        </p:spPr>
        <p:txBody>
          <a:bodyPr anchorCtr="0" anchor="t" bIns="91425" lIns="91425" spcFirstLastPara="1" rIns="91425" wrap="square" tIns="91425">
            <a:noAutofit/>
          </a:bodyPr>
          <a:lstStyle/>
          <a:p>
            <a:pPr indent="0" lvl="0" marL="0" rtl="0" algn="l">
              <a:spcBef>
                <a:spcPts val="600"/>
              </a:spcBef>
              <a:spcAft>
                <a:spcPts val="0"/>
              </a:spcAft>
              <a:buNone/>
            </a:pPr>
            <a:r>
              <a:rPr b="1" lang="en" sz="1100">
                <a:solidFill>
                  <a:srgbClr val="2A95B7"/>
                </a:solidFill>
              </a:rPr>
              <a:t>PROFESSIONAL DEVELOPMENT</a:t>
            </a:r>
            <a:endParaRPr sz="1100">
              <a:solidFill>
                <a:srgbClr val="2A95B7"/>
              </a:solidFill>
            </a:endParaRPr>
          </a:p>
          <a:p>
            <a:pPr indent="-298450" lvl="0" marL="457200" rtl="0" algn="l">
              <a:spcBef>
                <a:spcPts val="600"/>
              </a:spcBef>
              <a:spcAft>
                <a:spcPts val="0"/>
              </a:spcAft>
              <a:buSzPts val="1100"/>
              <a:buChar char="●"/>
            </a:pPr>
            <a:r>
              <a:rPr lang="en" sz="1100"/>
              <a:t>Department PD will be scheduled for teachers to meet.  On these days, students will work </a:t>
            </a:r>
            <a:r>
              <a:rPr lang="en" sz="1100"/>
              <a:t>independently</a:t>
            </a:r>
            <a:r>
              <a:rPr lang="en" sz="1100"/>
              <a:t> in the Learning Commons or cafeteria</a:t>
            </a:r>
            <a:endParaRPr sz="1100"/>
          </a:p>
          <a:p>
            <a:pPr indent="-298450" lvl="0" marL="457200" rtl="0" algn="l">
              <a:spcBef>
                <a:spcPts val="0"/>
              </a:spcBef>
              <a:spcAft>
                <a:spcPts val="0"/>
              </a:spcAft>
              <a:buSzPts val="1100"/>
              <a:buChar char="●"/>
            </a:pPr>
            <a:r>
              <a:rPr lang="en" sz="1100"/>
              <a:t>In addition to analyzing results, departments will request Flex time through </a:t>
            </a:r>
            <a:endParaRPr sz="1100"/>
          </a:p>
          <a:p>
            <a:pPr indent="-298450" lvl="0" marL="457200" rtl="0" algn="l">
              <a:spcBef>
                <a:spcPts val="0"/>
              </a:spcBef>
              <a:spcAft>
                <a:spcPts val="0"/>
              </a:spcAft>
              <a:buSzPts val="1100"/>
              <a:buChar char="●"/>
            </a:pPr>
            <a:r>
              <a:rPr lang="en" sz="1100"/>
              <a:t>admin.</a:t>
            </a:r>
            <a:endParaRPr sz="11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4" name="Shape 84"/>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Seyton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